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306" r:id="rId5"/>
    <p:sldId id="307" r:id="rId6"/>
    <p:sldId id="309" r:id="rId7"/>
    <p:sldId id="310" r:id="rId8"/>
    <p:sldId id="311" r:id="rId9"/>
    <p:sldId id="312" r:id="rId10"/>
    <p:sldId id="313" r:id="rId11"/>
    <p:sldId id="298" r:id="rId12"/>
    <p:sldId id="314" r:id="rId13"/>
    <p:sldId id="315" r:id="rId14"/>
    <p:sldId id="316" r:id="rId15"/>
    <p:sldId id="317" r:id="rId16"/>
    <p:sldId id="318" r:id="rId17"/>
    <p:sldId id="319" r:id="rId18"/>
    <p:sldId id="320" r:id="rId19"/>
    <p:sldId id="321" r:id="rId20"/>
    <p:sldId id="322" r:id="rId21"/>
    <p:sldId id="323" r:id="rId22"/>
    <p:sldId id="324" r:id="rId23"/>
    <p:sldId id="297" r:id="rId24"/>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78" autoAdjust="0"/>
    <p:restoredTop sz="94574" autoAdjust="0"/>
  </p:normalViewPr>
  <p:slideViewPr>
    <p:cSldViewPr>
      <p:cViewPr>
        <p:scale>
          <a:sx n="90" d="100"/>
          <a:sy n="90" d="100"/>
        </p:scale>
        <p:origin x="-580" y="388"/>
      </p:cViewPr>
      <p:guideLst>
        <p:guide orient="horz" pos="2160"/>
        <p:guide pos="2880"/>
      </p:guideLst>
    </p:cSldViewPr>
  </p:slideViewPr>
  <p:outlineViewPr>
    <p:cViewPr>
      <p:scale>
        <a:sx n="33" d="100"/>
        <a:sy n="33" d="100"/>
      </p:scale>
      <p:origin x="0" y="18012"/>
    </p:cViewPr>
  </p:outlineViewPr>
  <p:notesTextViewPr>
    <p:cViewPr>
      <p:scale>
        <a:sx n="1" d="1"/>
        <a:sy n="1" d="1"/>
      </p:scale>
      <p:origin x="0" y="0"/>
    </p:cViewPr>
  </p:notesTextViewPr>
  <p:sorterViewPr>
    <p:cViewPr>
      <p:scale>
        <a:sx n="100" d="100"/>
        <a:sy n="100" d="100"/>
      </p:scale>
      <p:origin x="0" y="114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324166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0" y="16778"/>
            <a:ext cx="9144000" cy="1052736"/>
          </a:xfrm>
          <a:prstGeom prst="rect">
            <a:avLst/>
          </a:prstGeom>
        </p:spPr>
        <p:txBody>
          <a:bodyPr/>
          <a:lstStyle/>
          <a:p>
            <a:r>
              <a:rPr lang="en-US" altLang="ko-KR" smtClean="0"/>
              <a:t>Click to edit Master title style</a:t>
            </a:r>
            <a:endParaRPr lang="ko-KR" alt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ltLang="ko-KR" smtClean="0"/>
              <a:t>Click to edit Master text styles</a:t>
            </a:r>
          </a:p>
          <a:p>
            <a:pPr lvl="1"/>
            <a:r>
              <a:rPr lang="en-US" altLang="ko-KR" smtClean="0"/>
              <a:t>Second level</a:t>
            </a:r>
          </a:p>
          <a:p>
            <a:pPr lvl="2"/>
            <a:r>
              <a:rPr lang="en-US" altLang="ko-KR" smtClean="0"/>
              <a:t>Third level</a:t>
            </a:r>
          </a:p>
          <a:p>
            <a:pPr lvl="3"/>
            <a:r>
              <a:rPr lang="en-US" altLang="ko-KR" smtClean="0"/>
              <a:t>Fourth level</a:t>
            </a:r>
          </a:p>
          <a:p>
            <a:pPr lvl="4"/>
            <a:r>
              <a:rPr lang="en-US" altLang="ko-KR" smtClean="0"/>
              <a:t>Fifth level</a:t>
            </a:r>
            <a:endParaRPr lang="ko-KR" alt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D2E587EC-4A3E-4030-BABC-5E0C0236501C}" type="datetimeFigureOut">
              <a:rPr lang="ko-KR" altLang="en-US" smtClean="0"/>
              <a:pPr/>
              <a:t>2016-09-28</a:t>
            </a:fld>
            <a:endParaRPr lang="ko-KR" alt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ko-KR" alt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F4B9519-C8B1-4E82-966F-744A36AA8BB2}" type="slidenum">
              <a:rPr lang="ko-KR" altLang="en-US" smtClean="0"/>
              <a:pPr/>
              <a:t>‹#›</a:t>
            </a:fld>
            <a:endParaRPr lang="ko-KR" altLang="en-US"/>
          </a:p>
        </p:txBody>
      </p:sp>
    </p:spTree>
    <p:extLst>
      <p:ext uri="{BB962C8B-B14F-4D97-AF65-F5344CB8AC3E}">
        <p14:creationId xmlns:p14="http://schemas.microsoft.com/office/powerpoint/2010/main" val="28253689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ltLang="ko-KR" smtClean="0"/>
              <a:t>Click to edit Master title style</a:t>
            </a:r>
            <a:endParaRPr lang="ko-KR" alt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ltLang="ko-KR" smtClean="0"/>
              <a:t>Click to edit Master text styles</a:t>
            </a:r>
          </a:p>
          <a:p>
            <a:pPr lvl="1"/>
            <a:r>
              <a:rPr lang="en-US" altLang="ko-KR" smtClean="0"/>
              <a:t>Second level</a:t>
            </a:r>
          </a:p>
          <a:p>
            <a:pPr lvl="2"/>
            <a:r>
              <a:rPr lang="en-US" altLang="ko-KR" smtClean="0"/>
              <a:t>Third level</a:t>
            </a:r>
          </a:p>
          <a:p>
            <a:pPr lvl="3"/>
            <a:r>
              <a:rPr lang="en-US" altLang="ko-KR" smtClean="0"/>
              <a:t>Fourth level</a:t>
            </a:r>
          </a:p>
          <a:p>
            <a:pPr lvl="4"/>
            <a:r>
              <a:rPr lang="en-US" altLang="ko-KR" smtClean="0"/>
              <a:t>Fifth level</a:t>
            </a:r>
            <a:endParaRPr lang="ko-KR" alt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D2E587EC-4A3E-4030-BABC-5E0C0236501C}" type="datetimeFigureOut">
              <a:rPr lang="ko-KR" altLang="en-US" smtClean="0"/>
              <a:pPr/>
              <a:t>2016-09-28</a:t>
            </a:fld>
            <a:endParaRPr lang="ko-KR" alt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ko-KR" alt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F4B9519-C8B1-4E82-966F-744A36AA8BB2}" type="slidenum">
              <a:rPr lang="ko-KR" altLang="en-US" smtClean="0"/>
              <a:pPr/>
              <a:t>‹#›</a:t>
            </a:fld>
            <a:endParaRPr lang="ko-KR" altLang="en-US"/>
          </a:p>
        </p:txBody>
      </p:sp>
    </p:spTree>
    <p:extLst>
      <p:ext uri="{BB962C8B-B14F-4D97-AF65-F5344CB8AC3E}">
        <p14:creationId xmlns:p14="http://schemas.microsoft.com/office/powerpoint/2010/main" val="22210012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0"/>
            <a:ext cx="9144000" cy="1069514"/>
          </a:xfrm>
          <a:prstGeom prst="rect">
            <a:avLst/>
          </a:prstGeom>
        </p:spPr>
        <p:txBody>
          <a:bodyPr anchor="ctr"/>
          <a:lstStyle>
            <a:lvl1pPr>
              <a:defRPr b="1" baseline="0">
                <a:latin typeface="Arial" pitchFamily="34" charset="0"/>
                <a:cs typeface="Arial" pitchFamily="34" charset="0"/>
              </a:defRPr>
            </a:lvl1pPr>
          </a:lstStyle>
          <a:p>
            <a:r>
              <a:rPr lang="en-US" altLang="ko-KR" dirty="0" smtClean="0"/>
              <a:t> Click to add title</a:t>
            </a:r>
            <a:endParaRPr lang="ko-KR" altLang="en-US" dirty="0"/>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ltLang="ko-KR" dirty="0" smtClean="0"/>
              <a:t>Click to edit Master text styles</a:t>
            </a:r>
          </a:p>
        </p:txBody>
      </p:sp>
    </p:spTree>
    <p:extLst>
      <p:ext uri="{BB962C8B-B14F-4D97-AF65-F5344CB8AC3E}">
        <p14:creationId xmlns:p14="http://schemas.microsoft.com/office/powerpoint/2010/main" val="36940157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ltLang="ko-KR" smtClean="0"/>
              <a:t>Click to edit Master title style</a:t>
            </a:r>
            <a:endParaRPr lang="ko-KR" alt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ltLang="ko-KR"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D2E587EC-4A3E-4030-BABC-5E0C0236501C}" type="datetimeFigureOut">
              <a:rPr lang="ko-KR" altLang="en-US" smtClean="0"/>
              <a:pPr/>
              <a:t>2016-09-28</a:t>
            </a:fld>
            <a:endParaRPr lang="ko-KR" alt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ko-KR" alt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F4B9519-C8B1-4E82-966F-744A36AA8BB2}" type="slidenum">
              <a:rPr lang="ko-KR" altLang="en-US" smtClean="0"/>
              <a:pPr/>
              <a:t>‹#›</a:t>
            </a:fld>
            <a:endParaRPr lang="ko-KR" altLang="en-US"/>
          </a:p>
        </p:txBody>
      </p:sp>
    </p:spTree>
    <p:extLst>
      <p:ext uri="{BB962C8B-B14F-4D97-AF65-F5344CB8AC3E}">
        <p14:creationId xmlns:p14="http://schemas.microsoft.com/office/powerpoint/2010/main" val="18197997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0" y="16778"/>
            <a:ext cx="9144000" cy="1052736"/>
          </a:xfrm>
          <a:prstGeom prst="rect">
            <a:avLst/>
          </a:prstGeom>
        </p:spPr>
        <p:txBody>
          <a:bodyPr/>
          <a:lstStyle/>
          <a:p>
            <a:r>
              <a:rPr lang="en-US" altLang="ko-KR" smtClean="0"/>
              <a:t>Click to edit Master title style</a:t>
            </a:r>
            <a:endParaRPr lang="ko-KR" alt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ko-KR" smtClean="0"/>
              <a:t>Click to edit Master text styles</a:t>
            </a:r>
          </a:p>
          <a:p>
            <a:pPr lvl="1"/>
            <a:r>
              <a:rPr lang="en-US" altLang="ko-KR" smtClean="0"/>
              <a:t>Second level</a:t>
            </a:r>
          </a:p>
          <a:p>
            <a:pPr lvl="2"/>
            <a:r>
              <a:rPr lang="en-US" altLang="ko-KR" smtClean="0"/>
              <a:t>Third level</a:t>
            </a:r>
          </a:p>
          <a:p>
            <a:pPr lvl="3"/>
            <a:r>
              <a:rPr lang="en-US" altLang="ko-KR" smtClean="0"/>
              <a:t>Fourth level</a:t>
            </a:r>
          </a:p>
          <a:p>
            <a:pPr lvl="4"/>
            <a:r>
              <a:rPr lang="en-US" altLang="ko-KR" smtClean="0"/>
              <a:t>Fifth level</a:t>
            </a:r>
            <a:endParaRPr lang="ko-KR" alt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ko-KR" smtClean="0"/>
              <a:t>Click to edit Master text styles</a:t>
            </a:r>
          </a:p>
          <a:p>
            <a:pPr lvl="1"/>
            <a:r>
              <a:rPr lang="en-US" altLang="ko-KR" smtClean="0"/>
              <a:t>Second level</a:t>
            </a:r>
          </a:p>
          <a:p>
            <a:pPr lvl="2"/>
            <a:r>
              <a:rPr lang="en-US" altLang="ko-KR" smtClean="0"/>
              <a:t>Third level</a:t>
            </a:r>
          </a:p>
          <a:p>
            <a:pPr lvl="3"/>
            <a:r>
              <a:rPr lang="en-US" altLang="ko-KR" smtClean="0"/>
              <a:t>Fourth level</a:t>
            </a:r>
          </a:p>
          <a:p>
            <a:pPr lvl="4"/>
            <a:r>
              <a:rPr lang="en-US" altLang="ko-KR" smtClean="0"/>
              <a:t>Fifth level</a:t>
            </a:r>
            <a:endParaRPr lang="ko-KR" alt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D2E587EC-4A3E-4030-BABC-5E0C0236501C}" type="datetimeFigureOut">
              <a:rPr lang="ko-KR" altLang="en-US" smtClean="0"/>
              <a:pPr/>
              <a:t>2016-09-28</a:t>
            </a:fld>
            <a:endParaRPr lang="ko-KR" alt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ko-KR" alt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6F4B9519-C8B1-4E82-966F-744A36AA8BB2}" type="slidenum">
              <a:rPr lang="ko-KR" altLang="en-US" smtClean="0"/>
              <a:pPr/>
              <a:t>‹#›</a:t>
            </a:fld>
            <a:endParaRPr lang="ko-KR" altLang="en-US"/>
          </a:p>
        </p:txBody>
      </p:sp>
    </p:spTree>
    <p:extLst>
      <p:ext uri="{BB962C8B-B14F-4D97-AF65-F5344CB8AC3E}">
        <p14:creationId xmlns:p14="http://schemas.microsoft.com/office/powerpoint/2010/main" val="18459006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16778"/>
            <a:ext cx="9144000" cy="1052736"/>
          </a:xfrm>
          <a:prstGeom prst="rect">
            <a:avLst/>
          </a:prstGeom>
        </p:spPr>
        <p:txBody>
          <a:bodyPr/>
          <a:lstStyle>
            <a:lvl1pPr>
              <a:defRPr/>
            </a:lvl1pPr>
          </a:lstStyle>
          <a:p>
            <a:r>
              <a:rPr lang="en-US" altLang="ko-KR" smtClean="0"/>
              <a:t>Click to edit Master title style</a:t>
            </a:r>
            <a:endParaRPr lang="ko-KR" alt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ko-KR"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ko-KR" smtClean="0"/>
              <a:t>Click to edit Master text styles</a:t>
            </a:r>
          </a:p>
          <a:p>
            <a:pPr lvl="1"/>
            <a:r>
              <a:rPr lang="en-US" altLang="ko-KR" smtClean="0"/>
              <a:t>Second level</a:t>
            </a:r>
          </a:p>
          <a:p>
            <a:pPr lvl="2"/>
            <a:r>
              <a:rPr lang="en-US" altLang="ko-KR" smtClean="0"/>
              <a:t>Third level</a:t>
            </a:r>
          </a:p>
          <a:p>
            <a:pPr lvl="3"/>
            <a:r>
              <a:rPr lang="en-US" altLang="ko-KR" smtClean="0"/>
              <a:t>Fourth level</a:t>
            </a:r>
          </a:p>
          <a:p>
            <a:pPr lvl="4"/>
            <a:r>
              <a:rPr lang="en-US" altLang="ko-KR" smtClean="0"/>
              <a:t>Fifth level</a:t>
            </a:r>
            <a:endParaRPr lang="ko-KR" alt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ko-KR"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ko-KR" smtClean="0"/>
              <a:t>Click to edit Master text styles</a:t>
            </a:r>
          </a:p>
          <a:p>
            <a:pPr lvl="1"/>
            <a:r>
              <a:rPr lang="en-US" altLang="ko-KR" smtClean="0"/>
              <a:t>Second level</a:t>
            </a:r>
          </a:p>
          <a:p>
            <a:pPr lvl="2"/>
            <a:r>
              <a:rPr lang="en-US" altLang="ko-KR" smtClean="0"/>
              <a:t>Third level</a:t>
            </a:r>
          </a:p>
          <a:p>
            <a:pPr lvl="3"/>
            <a:r>
              <a:rPr lang="en-US" altLang="ko-KR" smtClean="0"/>
              <a:t>Fourth level</a:t>
            </a:r>
          </a:p>
          <a:p>
            <a:pPr lvl="4"/>
            <a:r>
              <a:rPr lang="en-US" altLang="ko-KR" smtClean="0"/>
              <a:t>Fifth level</a:t>
            </a:r>
            <a:endParaRPr lang="ko-KR" alt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D2E587EC-4A3E-4030-BABC-5E0C0236501C}" type="datetimeFigureOut">
              <a:rPr lang="ko-KR" altLang="en-US" smtClean="0"/>
              <a:pPr/>
              <a:t>2016-09-28</a:t>
            </a:fld>
            <a:endParaRPr lang="ko-KR" alt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ko-KR" alt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6F4B9519-C8B1-4E82-966F-744A36AA8BB2}" type="slidenum">
              <a:rPr lang="ko-KR" altLang="en-US" smtClean="0"/>
              <a:pPr/>
              <a:t>‹#›</a:t>
            </a:fld>
            <a:endParaRPr lang="ko-KR" altLang="en-US"/>
          </a:p>
        </p:txBody>
      </p:sp>
    </p:spTree>
    <p:extLst>
      <p:ext uri="{BB962C8B-B14F-4D97-AF65-F5344CB8AC3E}">
        <p14:creationId xmlns:p14="http://schemas.microsoft.com/office/powerpoint/2010/main" val="18341408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6778"/>
            <a:ext cx="9144000" cy="1052736"/>
          </a:xfrm>
          <a:prstGeom prst="rect">
            <a:avLst/>
          </a:prstGeom>
        </p:spPr>
        <p:txBody>
          <a:bodyPr/>
          <a:lstStyle/>
          <a:p>
            <a:r>
              <a:rPr lang="en-US" altLang="ko-KR" smtClean="0"/>
              <a:t>Click to edit Master title style</a:t>
            </a:r>
            <a:endParaRPr lang="ko-KR" alt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D2E587EC-4A3E-4030-BABC-5E0C0236501C}" type="datetimeFigureOut">
              <a:rPr lang="ko-KR" altLang="en-US" smtClean="0"/>
              <a:pPr/>
              <a:t>2016-09-28</a:t>
            </a:fld>
            <a:endParaRPr lang="ko-KR" alt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ko-KR" alt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6F4B9519-C8B1-4E82-966F-744A36AA8BB2}" type="slidenum">
              <a:rPr lang="ko-KR" altLang="en-US" smtClean="0"/>
              <a:pPr/>
              <a:t>‹#›</a:t>
            </a:fld>
            <a:endParaRPr lang="ko-KR" altLang="en-US"/>
          </a:p>
        </p:txBody>
      </p:sp>
    </p:spTree>
    <p:extLst>
      <p:ext uri="{BB962C8B-B14F-4D97-AF65-F5344CB8AC3E}">
        <p14:creationId xmlns:p14="http://schemas.microsoft.com/office/powerpoint/2010/main" val="3978738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D2E587EC-4A3E-4030-BABC-5E0C0236501C}" type="datetimeFigureOut">
              <a:rPr lang="ko-KR" altLang="en-US" smtClean="0"/>
              <a:pPr/>
              <a:t>2016-09-28</a:t>
            </a:fld>
            <a:endParaRPr lang="ko-KR" alt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ko-KR" alt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6F4B9519-C8B1-4E82-966F-744A36AA8BB2}" type="slidenum">
              <a:rPr lang="ko-KR" altLang="en-US" smtClean="0"/>
              <a:pPr/>
              <a:t>‹#›</a:t>
            </a:fld>
            <a:endParaRPr lang="ko-KR" altLang="en-US"/>
          </a:p>
        </p:txBody>
      </p:sp>
    </p:spTree>
    <p:extLst>
      <p:ext uri="{BB962C8B-B14F-4D97-AF65-F5344CB8AC3E}">
        <p14:creationId xmlns:p14="http://schemas.microsoft.com/office/powerpoint/2010/main" val="37603713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ltLang="ko-KR" smtClean="0"/>
              <a:t>Click to edit Master title style</a:t>
            </a:r>
            <a:endParaRPr lang="ko-KR" alt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ko-KR" smtClean="0"/>
              <a:t>Click to edit Master text styles</a:t>
            </a:r>
          </a:p>
          <a:p>
            <a:pPr lvl="1"/>
            <a:r>
              <a:rPr lang="en-US" altLang="ko-KR" smtClean="0"/>
              <a:t>Second level</a:t>
            </a:r>
          </a:p>
          <a:p>
            <a:pPr lvl="2"/>
            <a:r>
              <a:rPr lang="en-US" altLang="ko-KR" smtClean="0"/>
              <a:t>Third level</a:t>
            </a:r>
          </a:p>
          <a:p>
            <a:pPr lvl="3"/>
            <a:r>
              <a:rPr lang="en-US" altLang="ko-KR" smtClean="0"/>
              <a:t>Fourth level</a:t>
            </a:r>
          </a:p>
          <a:p>
            <a:pPr lvl="4"/>
            <a:r>
              <a:rPr lang="en-US" altLang="ko-KR" smtClean="0"/>
              <a:t>Fifth level</a:t>
            </a:r>
            <a:endParaRPr lang="ko-KR" alt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ko-KR"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D2E587EC-4A3E-4030-BABC-5E0C0236501C}" type="datetimeFigureOut">
              <a:rPr lang="ko-KR" altLang="en-US" smtClean="0"/>
              <a:pPr/>
              <a:t>2016-09-28</a:t>
            </a:fld>
            <a:endParaRPr lang="ko-KR" alt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ko-KR" alt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6F4B9519-C8B1-4E82-966F-744A36AA8BB2}" type="slidenum">
              <a:rPr lang="ko-KR" altLang="en-US" smtClean="0"/>
              <a:pPr/>
              <a:t>‹#›</a:t>
            </a:fld>
            <a:endParaRPr lang="ko-KR" altLang="en-US"/>
          </a:p>
        </p:txBody>
      </p:sp>
    </p:spTree>
    <p:extLst>
      <p:ext uri="{BB962C8B-B14F-4D97-AF65-F5344CB8AC3E}">
        <p14:creationId xmlns:p14="http://schemas.microsoft.com/office/powerpoint/2010/main" val="20467821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ltLang="ko-KR" smtClean="0"/>
              <a:t>Click to edit Master title style</a:t>
            </a:r>
            <a:endParaRPr lang="ko-KR" alt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ko-KR"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D2E587EC-4A3E-4030-BABC-5E0C0236501C}" type="datetimeFigureOut">
              <a:rPr lang="ko-KR" altLang="en-US" smtClean="0"/>
              <a:pPr/>
              <a:t>2016-09-28</a:t>
            </a:fld>
            <a:endParaRPr lang="ko-KR" alt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ko-KR" alt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6F4B9519-C8B1-4E82-966F-744A36AA8BB2}" type="slidenum">
              <a:rPr lang="ko-KR" altLang="en-US" smtClean="0"/>
              <a:pPr/>
              <a:t>‹#›</a:t>
            </a:fld>
            <a:endParaRPr lang="ko-KR" altLang="en-US"/>
          </a:p>
        </p:txBody>
      </p:sp>
    </p:spTree>
    <p:extLst>
      <p:ext uri="{BB962C8B-B14F-4D97-AF65-F5344CB8AC3E}">
        <p14:creationId xmlns:p14="http://schemas.microsoft.com/office/powerpoint/2010/main" val="20288064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373382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1" hangingPunct="1">
        <a:spcBef>
          <a:spcPct val="0"/>
        </a:spcBef>
        <a:buNone/>
        <a:defRPr sz="4000" b="1" kern="1200">
          <a:solidFill>
            <a:schemeClr val="tx1"/>
          </a:solidFill>
          <a:latin typeface="Arial" pitchFamily="34" charset="0"/>
          <a:ea typeface="+mj-ea"/>
          <a:cs typeface="Arial" pitchFamily="34" charset="0"/>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free-powerpoint-templates-design.com/free-powerpoint-templates-design" TargetMode="Externa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github.com/craws/OpenAtlas"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70876" y="5056728"/>
            <a:ext cx="8133572" cy="892552"/>
          </a:xfrm>
          <a:prstGeom prst="rect">
            <a:avLst/>
          </a:prstGeom>
          <a:noFill/>
        </p:spPr>
        <p:txBody>
          <a:bodyPr wrap="square">
            <a:spAutoFit/>
          </a:bodyPr>
          <a:lstStyle/>
          <a:p>
            <a:pPr fontAlgn="auto">
              <a:spcBef>
                <a:spcPts val="0"/>
              </a:spcBef>
              <a:spcAft>
                <a:spcPts val="0"/>
              </a:spcAft>
              <a:defRPr/>
            </a:pPr>
            <a:r>
              <a:rPr lang="en-US" altLang="ko-KR" sz="2000" b="1" dirty="0" err="1" smtClean="0">
                <a:solidFill>
                  <a:schemeClr val="tx2">
                    <a:lumMod val="60000"/>
                    <a:lumOff val="40000"/>
                  </a:schemeClr>
                </a:solidFill>
                <a:latin typeface="Arial" pitchFamily="34" charset="0"/>
                <a:cs typeface="Arial" pitchFamily="34" charset="0"/>
              </a:rPr>
              <a:t>Miloš</a:t>
            </a:r>
            <a:r>
              <a:rPr lang="en-US" altLang="ko-KR" sz="2000" b="1" dirty="0" smtClean="0">
                <a:solidFill>
                  <a:schemeClr val="tx2">
                    <a:lumMod val="60000"/>
                    <a:lumOff val="40000"/>
                  </a:schemeClr>
                </a:solidFill>
                <a:latin typeface="Arial" pitchFamily="34" charset="0"/>
                <a:cs typeface="Arial" pitchFamily="34" charset="0"/>
              </a:rPr>
              <a:t> </a:t>
            </a:r>
            <a:r>
              <a:rPr lang="en-US" altLang="ko-KR" sz="2000" b="1" dirty="0" err="1" smtClean="0">
                <a:solidFill>
                  <a:schemeClr val="tx2">
                    <a:lumMod val="60000"/>
                    <a:lumOff val="40000"/>
                  </a:schemeClr>
                </a:solidFill>
                <a:latin typeface="Arial" pitchFamily="34" charset="0"/>
                <a:cs typeface="Arial" pitchFamily="34" charset="0"/>
              </a:rPr>
              <a:t>Radmanović</a:t>
            </a:r>
            <a:endParaRPr lang="sr-Latn-RS" altLang="ko-KR" sz="2000" b="1" dirty="0" smtClean="0">
              <a:solidFill>
                <a:schemeClr val="tx2">
                  <a:lumMod val="60000"/>
                  <a:lumOff val="40000"/>
                </a:schemeClr>
              </a:solidFill>
              <a:latin typeface="Arial" pitchFamily="34" charset="0"/>
              <a:cs typeface="Arial" pitchFamily="34" charset="0"/>
            </a:endParaRPr>
          </a:p>
          <a:p>
            <a:pPr fontAlgn="auto">
              <a:spcBef>
                <a:spcPts val="0"/>
              </a:spcBef>
              <a:spcAft>
                <a:spcPts val="0"/>
              </a:spcAft>
              <a:defRPr/>
            </a:pPr>
            <a:r>
              <a:rPr lang="en-US" altLang="ko-KR" sz="1600" b="1" dirty="0">
                <a:solidFill>
                  <a:schemeClr val="tx2">
                    <a:lumMod val="60000"/>
                    <a:lumOff val="40000"/>
                  </a:schemeClr>
                </a:solidFill>
                <a:latin typeface="Arial" pitchFamily="34" charset="0"/>
                <a:cs typeface="Arial" pitchFamily="34" charset="0"/>
              </a:rPr>
              <a:t>Dept. of Computer Science, Faculty of Electronic Engineering, </a:t>
            </a:r>
            <a:r>
              <a:rPr lang="en-US" altLang="ko-KR" sz="1600" b="1" dirty="0" err="1">
                <a:solidFill>
                  <a:schemeClr val="tx2">
                    <a:lumMod val="60000"/>
                    <a:lumOff val="40000"/>
                  </a:schemeClr>
                </a:solidFill>
                <a:latin typeface="Arial" pitchFamily="34" charset="0"/>
                <a:cs typeface="Arial" pitchFamily="34" charset="0"/>
              </a:rPr>
              <a:t>Niš</a:t>
            </a:r>
            <a:r>
              <a:rPr lang="en-US" altLang="ko-KR" sz="1600" b="1" dirty="0">
                <a:solidFill>
                  <a:schemeClr val="tx2">
                    <a:lumMod val="60000"/>
                    <a:lumOff val="40000"/>
                  </a:schemeClr>
                </a:solidFill>
                <a:latin typeface="Arial" pitchFamily="34" charset="0"/>
                <a:cs typeface="Arial" pitchFamily="34" charset="0"/>
              </a:rPr>
              <a:t>, Serbia</a:t>
            </a:r>
          </a:p>
          <a:p>
            <a:pPr fontAlgn="auto">
              <a:spcBef>
                <a:spcPts val="0"/>
              </a:spcBef>
              <a:spcAft>
                <a:spcPts val="0"/>
              </a:spcAft>
              <a:defRPr/>
            </a:pPr>
            <a:r>
              <a:rPr lang="en-US" altLang="ko-KR" sz="1600" b="1" dirty="0" smtClean="0">
                <a:solidFill>
                  <a:schemeClr val="tx2">
                    <a:lumMod val="60000"/>
                    <a:lumOff val="40000"/>
                  </a:schemeClr>
                </a:solidFill>
                <a:latin typeface="Arial" pitchFamily="34" charset="0"/>
                <a:cs typeface="Arial" pitchFamily="34" charset="0"/>
              </a:rPr>
              <a:t>milos.radmanovic@elfak.ni.ac.rs</a:t>
            </a:r>
            <a:endParaRPr lang="en-US" altLang="ko-KR" sz="1600" b="1" dirty="0">
              <a:solidFill>
                <a:schemeClr val="tx2">
                  <a:lumMod val="60000"/>
                  <a:lumOff val="40000"/>
                </a:schemeClr>
              </a:solidFill>
              <a:latin typeface="Arial" pitchFamily="34" charset="0"/>
              <a:cs typeface="Arial" pitchFamily="34" charset="0"/>
            </a:endParaRPr>
          </a:p>
        </p:txBody>
      </p:sp>
      <p:sp>
        <p:nvSpPr>
          <p:cNvPr id="5" name="TextBox 1"/>
          <p:cNvSpPr txBox="1">
            <a:spLocks noChangeArrowheads="1"/>
          </p:cNvSpPr>
          <p:nvPr/>
        </p:nvSpPr>
        <p:spPr bwMode="auto">
          <a:xfrm>
            <a:off x="470876" y="3668831"/>
            <a:ext cx="8061564" cy="1200329"/>
          </a:xfrm>
          <a:prstGeom prst="rect">
            <a:avLst/>
          </a:prstGeom>
          <a:noFill/>
          <a:ln w="9525">
            <a:noFill/>
            <a:miter lim="800000"/>
            <a:headEnd/>
            <a:tailEnd/>
          </a:ln>
        </p:spPr>
        <p:txBody>
          <a:bodyPr wrap="square">
            <a:spAutoFit/>
          </a:bodyPr>
          <a:lstStyle/>
          <a:p>
            <a:pPr lvl="0" algn="ctr"/>
            <a:r>
              <a:rPr lang="en-US" altLang="ko-KR" sz="2400" b="1" dirty="0">
                <a:solidFill>
                  <a:prstClr val="black">
                    <a:lumMod val="65000"/>
                    <a:lumOff val="35000"/>
                  </a:prstClr>
                </a:solidFill>
                <a:effectLst>
                  <a:outerShdw blurRad="38100" dist="38100" dir="2700000" algn="tl">
                    <a:srgbClr val="000000">
                      <a:alpha val="43137"/>
                    </a:srgbClr>
                  </a:outerShdw>
                </a:effectLst>
                <a:latin typeface="Arial" pitchFamily="34" charset="0"/>
                <a:ea typeface="맑은 고딕" pitchFamily="50" charset="-127"/>
                <a:cs typeface="Arial" pitchFamily="34" charset="0"/>
              </a:rPr>
              <a:t>BUILDING ARCHAEOLOGICAL</a:t>
            </a:r>
          </a:p>
          <a:p>
            <a:pPr lvl="0" algn="ctr"/>
            <a:r>
              <a:rPr lang="en-US" altLang="ko-KR" sz="2400" b="1" dirty="0">
                <a:solidFill>
                  <a:prstClr val="black">
                    <a:lumMod val="65000"/>
                    <a:lumOff val="35000"/>
                  </a:prstClr>
                </a:solidFill>
                <a:effectLst>
                  <a:outerShdw blurRad="38100" dist="38100" dir="2700000" algn="tl">
                    <a:srgbClr val="000000">
                      <a:alpha val="43137"/>
                    </a:srgbClr>
                  </a:outerShdw>
                </a:effectLst>
                <a:latin typeface="Arial" pitchFamily="34" charset="0"/>
                <a:ea typeface="맑은 고딕" pitchFamily="50" charset="-127"/>
                <a:cs typeface="Arial" pitchFamily="34" charset="0"/>
              </a:rPr>
              <a:t>RECORDING AND DOCUMENTATION SYSTEM USING OPENATLAS WEB-BASED DATABASE APPLICATION</a:t>
            </a:r>
          </a:p>
        </p:txBody>
      </p:sp>
      <p:sp>
        <p:nvSpPr>
          <p:cNvPr id="7" name="TextBox 6">
            <a:hlinkClick r:id="rId2"/>
          </p:cNvPr>
          <p:cNvSpPr txBox="1"/>
          <p:nvPr/>
        </p:nvSpPr>
        <p:spPr>
          <a:xfrm>
            <a:off x="470876" y="6310481"/>
            <a:ext cx="8277588" cy="430887"/>
          </a:xfrm>
          <a:prstGeom prst="rect">
            <a:avLst/>
          </a:prstGeom>
          <a:noFill/>
        </p:spPr>
        <p:txBody>
          <a:bodyPr wrap="square" rtlCol="0">
            <a:spAutoFit/>
          </a:bodyPr>
          <a:lstStyle/>
          <a:p>
            <a:r>
              <a:rPr lang="en-US" altLang="ko-KR" sz="1100"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XIV KONFERENCIJA DIGITALIZACIJA NACIONALNE BAŠTINE, STARIH ZAPISA IZ PRIRODNIH I DRUŠTVENIH NAUKA I DIGITALNA </a:t>
            </a:r>
            <a:r>
              <a:rPr lang="en-US" altLang="ko-KR" sz="1100" b="1"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HUMANISTIKA, Beograd</a:t>
            </a:r>
            <a:r>
              <a:rPr lang="en-US" altLang="ko-KR" sz="1100"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 29. 09. 2016.</a:t>
            </a:r>
            <a:endParaRPr lang="nn-NO" altLang="ko-KR" sz="1100"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2" name="Rectangle 1"/>
          <p:cNvSpPr/>
          <p:nvPr/>
        </p:nvSpPr>
        <p:spPr>
          <a:xfrm>
            <a:off x="648878" y="2221293"/>
            <a:ext cx="80708" cy="297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70421" y="1213343"/>
            <a:ext cx="920383" cy="920383"/>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4049" y="1212473"/>
            <a:ext cx="920383" cy="920383"/>
          </a:xfrm>
          <a:prstGeom prst="rect">
            <a:avLst/>
          </a:prstGeom>
        </p:spPr>
      </p:pic>
      <p:pic>
        <p:nvPicPr>
          <p:cNvPr id="2048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43808" y="1213343"/>
            <a:ext cx="2195513"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41221791"/>
      </p:ext>
    </p:extLst>
  </p:cSld>
  <p:clrMapOvr>
    <a:masterClrMapping/>
  </p:clrMapOvr>
  <p:transition spd="slow">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sz="2000" dirty="0" smtClean="0">
                <a:solidFill>
                  <a:schemeClr val="tx1">
                    <a:lumMod val="75000"/>
                    <a:lumOff val="25000"/>
                  </a:schemeClr>
                </a:solidFill>
                <a:ea typeface="Arial Unicode MS" pitchFamily="50" charset="-127"/>
              </a:rPr>
              <a:t> </a:t>
            </a:r>
            <a:r>
              <a:rPr lang="sr-Latn-RS" altLang="ko-KR" sz="2000" dirty="0">
                <a:solidFill>
                  <a:schemeClr val="tx1">
                    <a:lumMod val="75000"/>
                    <a:lumOff val="25000"/>
                  </a:schemeClr>
                </a:solidFill>
                <a:ea typeface="Arial Unicode MS" pitchFamily="50" charset="-127"/>
              </a:rPr>
              <a:t>OpenAtlas </a:t>
            </a:r>
            <a:r>
              <a:rPr lang="sr-Latn-RS" altLang="ko-KR" sz="2000" dirty="0" smtClean="0">
                <a:solidFill>
                  <a:schemeClr val="tx1">
                    <a:lumMod val="75000"/>
                    <a:lumOff val="25000"/>
                  </a:schemeClr>
                </a:solidFill>
                <a:ea typeface="Arial Unicode MS" pitchFamily="50" charset="-127"/>
              </a:rPr>
              <a:t>customization</a:t>
            </a:r>
            <a:r>
              <a:rPr lang="en-US" altLang="ko-KR" sz="2000" dirty="0" smtClean="0">
                <a:solidFill>
                  <a:schemeClr val="tx1">
                    <a:lumMod val="75000"/>
                    <a:lumOff val="25000"/>
                  </a:schemeClr>
                </a:solidFill>
                <a:ea typeface="Arial Unicode MS" pitchFamily="50" charset="-127"/>
              </a:rPr>
              <a:t> </a:t>
            </a:r>
            <a:r>
              <a:rPr lang="sr-Latn-RS" altLang="ko-KR" sz="2000" dirty="0" smtClean="0">
                <a:solidFill>
                  <a:schemeClr val="tx1">
                    <a:lumMod val="75000"/>
                    <a:lumOff val="25000"/>
                  </a:schemeClr>
                </a:solidFill>
                <a:ea typeface="Arial Unicode MS" pitchFamily="50" charset="-127"/>
              </a:rPr>
              <a:t>-  </a:t>
            </a:r>
            <a:r>
              <a:rPr lang="sr-Latn-RS" altLang="ko-KR" sz="2000" dirty="0">
                <a:solidFill>
                  <a:schemeClr val="tx1">
                    <a:lumMod val="75000"/>
                    <a:lumOff val="25000"/>
                  </a:schemeClr>
                </a:solidFill>
                <a:ea typeface="Arial Unicode MS" pitchFamily="50" charset="-127"/>
              </a:rPr>
              <a:t>Graphical User </a:t>
            </a:r>
            <a:r>
              <a:rPr lang="sr-Latn-RS" altLang="ko-KR" sz="2000" dirty="0" smtClean="0">
                <a:solidFill>
                  <a:schemeClr val="tx1">
                    <a:lumMod val="75000"/>
                    <a:lumOff val="25000"/>
                  </a:schemeClr>
                </a:solidFill>
                <a:ea typeface="Arial Unicode MS" pitchFamily="50" charset="-127"/>
              </a:rPr>
              <a:t>Interface</a:t>
            </a:r>
            <a:endParaRPr lang="ko-KR" altLang="en-US" sz="2000" dirty="0">
              <a:solidFill>
                <a:schemeClr val="tx1">
                  <a:lumMod val="75000"/>
                  <a:lumOff val="25000"/>
                </a:schemeClr>
              </a:solidFill>
              <a:ea typeface="Arial Unicode MS" pitchFamily="50" charset="-127"/>
            </a:endParaRPr>
          </a:p>
        </p:txBody>
      </p:sp>
      <p:sp>
        <p:nvSpPr>
          <p:cNvPr id="3" name="Content Placeholder 2"/>
          <p:cNvSpPr>
            <a:spLocks noGrp="1"/>
          </p:cNvSpPr>
          <p:nvPr>
            <p:ph idx="1"/>
          </p:nvPr>
        </p:nvSpPr>
        <p:spPr>
          <a:xfrm>
            <a:off x="132191" y="4219065"/>
            <a:ext cx="4341168" cy="2376264"/>
          </a:xfrm>
        </p:spPr>
        <p:txBody>
          <a:bodyPr>
            <a:noAutofit/>
          </a:bodyPr>
          <a:lstStyle/>
          <a:p>
            <a:pPr>
              <a:buFont typeface="Wingdings" pitchFamily="2" charset="2"/>
              <a:buChar char="ü"/>
            </a:pPr>
            <a:r>
              <a:rPr lang="en-US" altLang="ko-KR" sz="1400" b="1" dirty="0">
                <a:solidFill>
                  <a:schemeClr val="tx1">
                    <a:lumMod val="50000"/>
                    <a:lumOff val="50000"/>
                  </a:schemeClr>
                </a:solidFill>
                <a:latin typeface="Arial" pitchFamily="34" charset="0"/>
                <a:cs typeface="Arial" pitchFamily="34" charset="0"/>
              </a:rPr>
              <a:t>The UI takes the user Input from the text boxes, generates a string like the </a:t>
            </a:r>
            <a:r>
              <a:rPr lang="en-US" altLang="ko-KR" sz="1400" b="1" dirty="0" smtClean="0">
                <a:solidFill>
                  <a:schemeClr val="tx1">
                    <a:lumMod val="50000"/>
                    <a:lumOff val="50000"/>
                  </a:schemeClr>
                </a:solidFill>
                <a:latin typeface="Arial" pitchFamily="34" charset="0"/>
                <a:cs typeface="Arial" pitchFamily="34" charset="0"/>
              </a:rPr>
              <a:t>following:</a:t>
            </a:r>
            <a:endParaRPr lang="en-US" altLang="ko-KR" sz="1400" b="1" dirty="0">
              <a:solidFill>
                <a:schemeClr val="tx1">
                  <a:lumMod val="50000"/>
                  <a:lumOff val="50000"/>
                </a:schemeClr>
              </a:solidFill>
              <a:latin typeface="Arial" pitchFamily="34" charset="0"/>
              <a:cs typeface="Arial" pitchFamily="34" charset="0"/>
            </a:endParaRPr>
          </a:p>
          <a:p>
            <a:pPr marL="0" indent="0">
              <a:buNone/>
            </a:pPr>
            <a:endParaRPr lang="en-US" altLang="ko-KR" sz="1400" dirty="0" smtClean="0">
              <a:solidFill>
                <a:schemeClr val="tx1">
                  <a:lumMod val="50000"/>
                  <a:lumOff val="50000"/>
                </a:schemeClr>
              </a:solidFill>
              <a:effectLst>
                <a:outerShdw blurRad="38100" dist="38100" dir="2700000" algn="tl">
                  <a:srgbClr val="000000">
                    <a:alpha val="43137"/>
                  </a:srgbClr>
                </a:outerShdw>
              </a:effectLst>
              <a:latin typeface="Arial" pitchFamily="34" charset="0"/>
              <a:cs typeface="Arial" pitchFamily="34" charset="0"/>
            </a:endParaRPr>
          </a:p>
          <a:p>
            <a:pPr marL="0" indent="0">
              <a:buNone/>
            </a:pPr>
            <a:r>
              <a:rPr lang="en-US" altLang="ko-KR" sz="1400" dirty="0">
                <a:solidFill>
                  <a:schemeClr val="tx1">
                    <a:lumMod val="50000"/>
                    <a:lumOff val="50000"/>
                  </a:schemeClr>
                </a:solidFill>
                <a:effectLst>
                  <a:outerShdw blurRad="38100" dist="38100" dir="2700000" algn="tl">
                    <a:srgbClr val="000000">
                      <a:alpha val="43137"/>
                    </a:srgbClr>
                  </a:outerShdw>
                </a:effectLst>
                <a:latin typeface="Arial" pitchFamily="34" charset="0"/>
                <a:cs typeface="Arial" pitchFamily="34" charset="0"/>
              </a:rPr>
              <a:t>	</a:t>
            </a:r>
            <a:r>
              <a:rPr lang="en-US" altLang="ko-KR" sz="1400" dirty="0" smtClean="0">
                <a:solidFill>
                  <a:schemeClr val="tx1">
                    <a:lumMod val="50000"/>
                    <a:lumOff val="50000"/>
                  </a:schemeClr>
                </a:solidFill>
                <a:effectLst>
                  <a:outerShdw blurRad="38100" dist="38100" dir="2700000" algn="tl">
                    <a:srgbClr val="000000">
                      <a:alpha val="43137"/>
                    </a:srgbClr>
                  </a:outerShdw>
                </a:effectLst>
                <a:latin typeface="Arial" pitchFamily="34" charset="0"/>
                <a:cs typeface="Arial" pitchFamily="34" charset="0"/>
              </a:rPr>
              <a:t>@</a:t>
            </a:r>
            <a:r>
              <a:rPr lang="en-US" altLang="ko-KR" sz="1400" dirty="0">
                <a:solidFill>
                  <a:schemeClr val="tx1">
                    <a:lumMod val="50000"/>
                    <a:lumOff val="50000"/>
                  </a:schemeClr>
                </a:solidFill>
                <a:effectLst>
                  <a:outerShdw blurRad="38100" dist="38100" dir="2700000" algn="tl">
                    <a:srgbClr val="000000">
                      <a:alpha val="43137"/>
                    </a:srgbClr>
                  </a:outerShdw>
                </a:effectLst>
                <a:latin typeface="Arial" pitchFamily="34" charset="0"/>
                <a:cs typeface="Arial" pitchFamily="34" charset="0"/>
              </a:rPr>
              <a:t>Book{hicks2001</a:t>
            </a:r>
            <a:r>
              <a:rPr lang="en-US" altLang="ko-KR" sz="1400" dirty="0" smtClean="0">
                <a:solidFill>
                  <a:schemeClr val="tx1">
                    <a:lumMod val="50000"/>
                    <a:lumOff val="50000"/>
                  </a:schemeClr>
                </a:solidFill>
                <a:effectLst>
                  <a:outerShdw blurRad="38100" dist="38100" dir="2700000" algn="tl">
                    <a:srgbClr val="000000">
                      <a:alpha val="43137"/>
                    </a:srgbClr>
                  </a:outerShdw>
                </a:effectLst>
                <a:latin typeface="Arial" pitchFamily="34" charset="0"/>
                <a:cs typeface="Arial" pitchFamily="34" charset="0"/>
              </a:rPr>
              <a:t>,</a:t>
            </a:r>
          </a:p>
          <a:p>
            <a:pPr marL="0" indent="0">
              <a:buNone/>
            </a:pPr>
            <a:r>
              <a:rPr lang="en-US" altLang="ko-KR" sz="1400" dirty="0" smtClean="0">
                <a:solidFill>
                  <a:schemeClr val="tx1">
                    <a:lumMod val="50000"/>
                    <a:lumOff val="50000"/>
                  </a:schemeClr>
                </a:solidFill>
                <a:effectLst>
                  <a:outerShdw blurRad="38100" dist="38100" dir="2700000" algn="tl">
                    <a:srgbClr val="000000">
                      <a:alpha val="43137"/>
                    </a:srgbClr>
                  </a:outerShdw>
                </a:effectLst>
                <a:latin typeface="Arial" pitchFamily="34" charset="0"/>
                <a:cs typeface="Arial" pitchFamily="34" charset="0"/>
              </a:rPr>
              <a:t>	author    </a:t>
            </a:r>
            <a:r>
              <a:rPr lang="en-US" altLang="ko-KR" sz="1400" dirty="0">
                <a:solidFill>
                  <a:schemeClr val="tx1">
                    <a:lumMod val="50000"/>
                    <a:lumOff val="50000"/>
                  </a:schemeClr>
                </a:solidFill>
                <a:effectLst>
                  <a:outerShdw blurRad="38100" dist="38100" dir="2700000" algn="tl">
                    <a:srgbClr val="000000">
                      <a:alpha val="43137"/>
                    </a:srgbClr>
                  </a:outerShdw>
                </a:effectLst>
                <a:latin typeface="Arial" pitchFamily="34" charset="0"/>
                <a:cs typeface="Arial" pitchFamily="34" charset="0"/>
              </a:rPr>
              <a:t>= "von Hicks, III, Michael",</a:t>
            </a:r>
          </a:p>
          <a:p>
            <a:pPr marL="0" indent="0">
              <a:buNone/>
            </a:pPr>
            <a:r>
              <a:rPr lang="en-US" altLang="ko-KR" sz="1400" dirty="0" smtClean="0">
                <a:solidFill>
                  <a:schemeClr val="tx1">
                    <a:lumMod val="50000"/>
                    <a:lumOff val="50000"/>
                  </a:schemeClr>
                </a:solidFill>
                <a:effectLst>
                  <a:outerShdw blurRad="38100" dist="38100" dir="2700000" algn="tl">
                    <a:srgbClr val="000000">
                      <a:alpha val="43137"/>
                    </a:srgbClr>
                  </a:outerShdw>
                </a:effectLst>
                <a:latin typeface="Arial" pitchFamily="34" charset="0"/>
                <a:cs typeface="Arial" pitchFamily="34" charset="0"/>
              </a:rPr>
              <a:t>	title     </a:t>
            </a:r>
            <a:r>
              <a:rPr lang="en-US" altLang="ko-KR" sz="1400" dirty="0">
                <a:solidFill>
                  <a:schemeClr val="tx1">
                    <a:lumMod val="50000"/>
                    <a:lumOff val="50000"/>
                  </a:schemeClr>
                </a:solidFill>
                <a:effectLst>
                  <a:outerShdw blurRad="38100" dist="38100" dir="2700000" algn="tl">
                    <a:srgbClr val="000000">
                      <a:alpha val="43137"/>
                    </a:srgbClr>
                  </a:outerShdw>
                </a:effectLst>
                <a:latin typeface="Arial" pitchFamily="34" charset="0"/>
                <a:cs typeface="Arial" pitchFamily="34" charset="0"/>
              </a:rPr>
              <a:t>= "Design of a Carbon Fiber </a:t>
            </a:r>
            <a:r>
              <a:rPr lang="en-US" altLang="ko-KR" sz="1400" dirty="0" smtClean="0">
                <a:solidFill>
                  <a:schemeClr val="tx1">
                    <a:lumMod val="50000"/>
                    <a:lumOff val="50000"/>
                  </a:schemeClr>
                </a:solidFill>
                <a:effectLst>
                  <a:outerShdw blurRad="38100" dist="38100" dir="2700000" algn="tl">
                    <a:srgbClr val="000000">
                      <a:alpha val="43137"/>
                    </a:srgbClr>
                  </a:outerShdw>
                </a:effectLst>
                <a:latin typeface="Arial" pitchFamily="34" charset="0"/>
                <a:cs typeface="Arial" pitchFamily="34" charset="0"/>
              </a:rPr>
              <a:t>",</a:t>
            </a:r>
            <a:endParaRPr lang="en-US" altLang="ko-KR" sz="1400" dirty="0">
              <a:solidFill>
                <a:schemeClr val="tx1">
                  <a:lumMod val="50000"/>
                  <a:lumOff val="50000"/>
                </a:schemeClr>
              </a:solidFill>
              <a:effectLst>
                <a:outerShdw blurRad="38100" dist="38100" dir="2700000" algn="tl">
                  <a:srgbClr val="000000">
                    <a:alpha val="43137"/>
                  </a:srgbClr>
                </a:outerShdw>
              </a:effectLst>
              <a:latin typeface="Arial" pitchFamily="34" charset="0"/>
              <a:cs typeface="Arial" pitchFamily="34" charset="0"/>
            </a:endParaRPr>
          </a:p>
          <a:p>
            <a:pPr marL="0" indent="0">
              <a:buNone/>
            </a:pPr>
            <a:r>
              <a:rPr lang="en-US" altLang="ko-KR" sz="1400" dirty="0" smtClean="0">
                <a:solidFill>
                  <a:schemeClr val="tx1">
                    <a:lumMod val="50000"/>
                    <a:lumOff val="50000"/>
                  </a:schemeClr>
                </a:solidFill>
                <a:effectLst>
                  <a:outerShdw blurRad="38100" dist="38100" dir="2700000" algn="tl">
                    <a:srgbClr val="000000">
                      <a:alpha val="43137"/>
                    </a:srgbClr>
                  </a:outerShdw>
                </a:effectLst>
                <a:latin typeface="Arial" pitchFamily="34" charset="0"/>
                <a:cs typeface="Arial" pitchFamily="34" charset="0"/>
              </a:rPr>
              <a:t>	publisher </a:t>
            </a:r>
            <a:r>
              <a:rPr lang="en-US" altLang="ko-KR" sz="1400" dirty="0">
                <a:solidFill>
                  <a:schemeClr val="tx1">
                    <a:lumMod val="50000"/>
                    <a:lumOff val="50000"/>
                  </a:schemeClr>
                </a:solidFill>
                <a:effectLst>
                  <a:outerShdw blurRad="38100" dist="38100" dir="2700000" algn="tl">
                    <a:srgbClr val="000000">
                      <a:alpha val="43137"/>
                    </a:srgbClr>
                  </a:outerShdw>
                </a:effectLst>
                <a:latin typeface="Arial" pitchFamily="34" charset="0"/>
                <a:cs typeface="Arial" pitchFamily="34" charset="0"/>
              </a:rPr>
              <a:t>= "Stanford Press",</a:t>
            </a:r>
          </a:p>
          <a:p>
            <a:pPr marL="0" indent="0">
              <a:buNone/>
            </a:pPr>
            <a:r>
              <a:rPr lang="en-US" altLang="ko-KR" sz="1400" dirty="0" smtClean="0">
                <a:solidFill>
                  <a:schemeClr val="tx1">
                    <a:lumMod val="50000"/>
                    <a:lumOff val="50000"/>
                  </a:schemeClr>
                </a:solidFill>
                <a:effectLst>
                  <a:outerShdw blurRad="38100" dist="38100" dir="2700000" algn="tl">
                    <a:srgbClr val="000000">
                      <a:alpha val="43137"/>
                    </a:srgbClr>
                  </a:outerShdw>
                </a:effectLst>
                <a:latin typeface="Arial" pitchFamily="34" charset="0"/>
                <a:cs typeface="Arial" pitchFamily="34" charset="0"/>
              </a:rPr>
              <a:t>	year      </a:t>
            </a:r>
            <a:r>
              <a:rPr lang="en-US" altLang="ko-KR" sz="1400" dirty="0">
                <a:solidFill>
                  <a:schemeClr val="tx1">
                    <a:lumMod val="50000"/>
                    <a:lumOff val="50000"/>
                  </a:schemeClr>
                </a:solidFill>
                <a:effectLst>
                  <a:outerShdw blurRad="38100" dist="38100" dir="2700000" algn="tl">
                    <a:srgbClr val="000000">
                      <a:alpha val="43137"/>
                    </a:srgbClr>
                  </a:outerShdw>
                </a:effectLst>
                <a:latin typeface="Arial" pitchFamily="34" charset="0"/>
                <a:cs typeface="Arial" pitchFamily="34" charset="0"/>
              </a:rPr>
              <a:t>=  </a:t>
            </a:r>
            <a:r>
              <a:rPr lang="en-US" altLang="ko-KR" sz="1400" dirty="0" smtClean="0">
                <a:solidFill>
                  <a:schemeClr val="tx1">
                    <a:lumMod val="50000"/>
                    <a:lumOff val="50000"/>
                  </a:schemeClr>
                </a:solidFill>
                <a:effectLst>
                  <a:outerShdw blurRad="38100" dist="38100" dir="2700000" algn="tl">
                    <a:srgbClr val="000000">
                      <a:alpha val="43137"/>
                    </a:srgbClr>
                  </a:outerShdw>
                </a:effectLst>
                <a:latin typeface="Arial" pitchFamily="34" charset="0"/>
                <a:cs typeface="Arial" pitchFamily="34" charset="0"/>
              </a:rPr>
              <a:t>2001</a:t>
            </a:r>
          </a:p>
          <a:p>
            <a:pPr marL="0" indent="0">
              <a:buNone/>
            </a:pPr>
            <a:r>
              <a:rPr lang="en-US" altLang="ko-KR" sz="1400" dirty="0" smtClean="0">
                <a:solidFill>
                  <a:schemeClr val="tx1">
                    <a:lumMod val="50000"/>
                    <a:lumOff val="50000"/>
                  </a:schemeClr>
                </a:solidFill>
                <a:effectLst>
                  <a:outerShdw blurRad="38100" dist="38100" dir="2700000" algn="tl">
                    <a:srgbClr val="000000">
                      <a:alpha val="43137"/>
                    </a:srgbClr>
                  </a:outerShdw>
                </a:effectLst>
                <a:latin typeface="Arial" pitchFamily="34" charset="0"/>
                <a:cs typeface="Arial" pitchFamily="34" charset="0"/>
              </a:rPr>
              <a:t>	}	</a:t>
            </a:r>
            <a:endParaRPr lang="en-US" altLang="ko-KR" sz="1400" dirty="0">
              <a:solidFill>
                <a:schemeClr val="tx1">
                  <a:lumMod val="50000"/>
                  <a:lumOff val="50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68147" y="6381328"/>
            <a:ext cx="1047660" cy="428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2191" y="1227802"/>
            <a:ext cx="7696200" cy="292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5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6016" y="1227803"/>
            <a:ext cx="4248472" cy="51535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78367188"/>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altLang="ko-KR" sz="3200" dirty="0" smtClean="0">
                <a:solidFill>
                  <a:schemeClr val="tx1">
                    <a:lumMod val="75000"/>
                    <a:lumOff val="25000"/>
                  </a:schemeClr>
                </a:solidFill>
                <a:ea typeface="Arial Unicode MS" pitchFamily="50" charset="-127"/>
              </a:rPr>
              <a:t> </a:t>
            </a:r>
            <a:r>
              <a:rPr lang="sr-Latn-RS" altLang="ko-KR" sz="3200" dirty="0">
                <a:solidFill>
                  <a:schemeClr val="tx1">
                    <a:lumMod val="75000"/>
                    <a:lumOff val="25000"/>
                  </a:schemeClr>
                </a:solidFill>
                <a:ea typeface="Arial Unicode MS" pitchFamily="50" charset="-127"/>
              </a:rPr>
              <a:t>OpenAtlas customization </a:t>
            </a:r>
            <a:r>
              <a:rPr lang="en-US" altLang="ko-KR" sz="3200" dirty="0" smtClean="0">
                <a:solidFill>
                  <a:schemeClr val="tx1">
                    <a:lumMod val="75000"/>
                    <a:lumOff val="25000"/>
                  </a:schemeClr>
                </a:solidFill>
                <a:ea typeface="Arial Unicode MS" pitchFamily="50" charset="-127"/>
              </a:rPr>
              <a:t>- Login</a:t>
            </a:r>
            <a:endParaRPr lang="ko-KR" altLang="en-US" sz="3200" dirty="0">
              <a:solidFill>
                <a:schemeClr val="tx1">
                  <a:lumMod val="75000"/>
                  <a:lumOff val="25000"/>
                </a:schemeClr>
              </a:solidFill>
              <a:ea typeface="Arial Unicode MS" pitchFamily="50" charset="-127"/>
            </a:endParaRPr>
          </a:p>
        </p:txBody>
      </p:sp>
      <p:sp>
        <p:nvSpPr>
          <p:cNvPr id="3" name="Content Placeholder 2"/>
          <p:cNvSpPr>
            <a:spLocks noGrp="1"/>
          </p:cNvSpPr>
          <p:nvPr>
            <p:ph idx="1"/>
          </p:nvPr>
        </p:nvSpPr>
        <p:spPr>
          <a:xfrm>
            <a:off x="467544" y="1268760"/>
            <a:ext cx="8208912" cy="4896544"/>
          </a:xfrm>
        </p:spPr>
        <p:txBody>
          <a:bodyPr>
            <a:normAutofit/>
          </a:bodyPr>
          <a:lstStyle/>
          <a:p>
            <a:pPr>
              <a:buClr>
                <a:schemeClr val="tx2"/>
              </a:buClr>
            </a:pPr>
            <a:endParaRPr lang="en-US" sz="2400" dirty="0">
              <a:latin typeface="Arial" pitchFamily="34" charset="0"/>
              <a:cs typeface="Arial" pitchFamily="34" charset="0"/>
            </a:endParaRPr>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68147" y="6381328"/>
            <a:ext cx="1047660" cy="428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539" name="Picture 13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1602104"/>
            <a:ext cx="8124433" cy="4491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91153597"/>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altLang="ko-KR" sz="3200" dirty="0" smtClean="0">
                <a:solidFill>
                  <a:schemeClr val="tx1">
                    <a:lumMod val="75000"/>
                    <a:lumOff val="25000"/>
                  </a:schemeClr>
                </a:solidFill>
                <a:ea typeface="Arial Unicode MS" pitchFamily="50" charset="-127"/>
              </a:rPr>
              <a:t> </a:t>
            </a:r>
            <a:r>
              <a:rPr lang="sr-Latn-RS" altLang="ko-KR" sz="3200" dirty="0">
                <a:solidFill>
                  <a:schemeClr val="tx1">
                    <a:lumMod val="75000"/>
                    <a:lumOff val="25000"/>
                  </a:schemeClr>
                </a:solidFill>
                <a:ea typeface="Arial Unicode MS" pitchFamily="50" charset="-127"/>
              </a:rPr>
              <a:t>OpenAtlas customization </a:t>
            </a:r>
            <a:r>
              <a:rPr lang="en-US" altLang="ko-KR" sz="3200" dirty="0" smtClean="0">
                <a:solidFill>
                  <a:schemeClr val="tx1">
                    <a:lumMod val="75000"/>
                    <a:lumOff val="25000"/>
                  </a:schemeClr>
                </a:solidFill>
                <a:ea typeface="Arial Unicode MS" pitchFamily="50" charset="-127"/>
              </a:rPr>
              <a:t>- Overview</a:t>
            </a:r>
            <a:endParaRPr lang="ko-KR" altLang="en-US" sz="3200" dirty="0">
              <a:solidFill>
                <a:schemeClr val="tx1">
                  <a:lumMod val="75000"/>
                  <a:lumOff val="25000"/>
                </a:schemeClr>
              </a:solidFill>
              <a:ea typeface="Arial Unicode MS" pitchFamily="50" charset="-127"/>
            </a:endParaRPr>
          </a:p>
        </p:txBody>
      </p:sp>
      <p:sp>
        <p:nvSpPr>
          <p:cNvPr id="3" name="Content Placeholder 2"/>
          <p:cNvSpPr>
            <a:spLocks noGrp="1"/>
          </p:cNvSpPr>
          <p:nvPr>
            <p:ph idx="1"/>
          </p:nvPr>
        </p:nvSpPr>
        <p:spPr>
          <a:xfrm>
            <a:off x="467544" y="1268760"/>
            <a:ext cx="8208912" cy="4896544"/>
          </a:xfrm>
        </p:spPr>
        <p:txBody>
          <a:bodyPr>
            <a:normAutofit/>
          </a:bodyPr>
          <a:lstStyle/>
          <a:p>
            <a:pPr>
              <a:buClr>
                <a:schemeClr val="tx2"/>
              </a:buClr>
            </a:pPr>
            <a:endParaRPr lang="en-US" sz="2400" dirty="0">
              <a:latin typeface="Arial" pitchFamily="34" charset="0"/>
              <a:cs typeface="Arial" pitchFamily="34" charset="0"/>
            </a:endParaRPr>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68147" y="6381328"/>
            <a:ext cx="1047660" cy="428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57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1356579"/>
            <a:ext cx="7905750" cy="5238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04822212"/>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altLang="ko-KR" sz="3200" dirty="0" smtClean="0">
                <a:solidFill>
                  <a:schemeClr val="tx1">
                    <a:lumMod val="75000"/>
                    <a:lumOff val="25000"/>
                  </a:schemeClr>
                </a:solidFill>
                <a:ea typeface="Arial Unicode MS" pitchFamily="50" charset="-127"/>
              </a:rPr>
              <a:t> </a:t>
            </a:r>
            <a:r>
              <a:rPr lang="sr-Latn-RS" altLang="ko-KR" sz="3200" dirty="0">
                <a:solidFill>
                  <a:schemeClr val="tx1">
                    <a:lumMod val="75000"/>
                    <a:lumOff val="25000"/>
                  </a:schemeClr>
                </a:solidFill>
                <a:ea typeface="Arial Unicode MS" pitchFamily="50" charset="-127"/>
              </a:rPr>
              <a:t>OpenAtlas customization </a:t>
            </a:r>
            <a:r>
              <a:rPr lang="en-US" altLang="ko-KR" sz="3200" dirty="0" smtClean="0">
                <a:solidFill>
                  <a:schemeClr val="tx1">
                    <a:lumMod val="75000"/>
                    <a:lumOff val="25000"/>
                  </a:schemeClr>
                </a:solidFill>
                <a:ea typeface="Arial Unicode MS" pitchFamily="50" charset="-127"/>
              </a:rPr>
              <a:t>- Actor</a:t>
            </a:r>
            <a:endParaRPr lang="ko-KR" altLang="en-US" sz="3200" dirty="0">
              <a:solidFill>
                <a:schemeClr val="tx1">
                  <a:lumMod val="75000"/>
                  <a:lumOff val="25000"/>
                </a:schemeClr>
              </a:solidFill>
              <a:ea typeface="Arial Unicode MS" pitchFamily="50" charset="-127"/>
            </a:endParaRPr>
          </a:p>
        </p:txBody>
      </p:sp>
      <p:sp>
        <p:nvSpPr>
          <p:cNvPr id="3" name="Content Placeholder 2"/>
          <p:cNvSpPr>
            <a:spLocks noGrp="1"/>
          </p:cNvSpPr>
          <p:nvPr>
            <p:ph idx="1"/>
          </p:nvPr>
        </p:nvSpPr>
        <p:spPr>
          <a:xfrm>
            <a:off x="467544" y="1268760"/>
            <a:ext cx="8208912" cy="4896544"/>
          </a:xfrm>
        </p:spPr>
        <p:txBody>
          <a:bodyPr>
            <a:normAutofit/>
          </a:bodyPr>
          <a:lstStyle/>
          <a:p>
            <a:pPr>
              <a:buClr>
                <a:schemeClr val="tx2"/>
              </a:buClr>
            </a:pPr>
            <a:endParaRPr lang="en-US" sz="2400" dirty="0">
              <a:latin typeface="Arial" pitchFamily="34" charset="0"/>
              <a:cs typeface="Arial" pitchFamily="34" charset="0"/>
            </a:endParaRPr>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68147" y="6381328"/>
            <a:ext cx="1047660" cy="428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1268760"/>
            <a:ext cx="8208912" cy="4906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0445499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altLang="ko-KR" sz="2800" dirty="0" smtClean="0">
                <a:solidFill>
                  <a:schemeClr val="tx1">
                    <a:lumMod val="75000"/>
                    <a:lumOff val="25000"/>
                  </a:schemeClr>
                </a:solidFill>
                <a:ea typeface="Arial Unicode MS" pitchFamily="50" charset="-127"/>
              </a:rPr>
              <a:t> </a:t>
            </a:r>
            <a:r>
              <a:rPr lang="sr-Latn-RS" altLang="ko-KR" sz="2800" dirty="0">
                <a:solidFill>
                  <a:schemeClr val="tx1">
                    <a:lumMod val="75000"/>
                    <a:lumOff val="25000"/>
                  </a:schemeClr>
                </a:solidFill>
                <a:ea typeface="Arial Unicode MS" pitchFamily="50" charset="-127"/>
              </a:rPr>
              <a:t>OpenAtlas customization </a:t>
            </a:r>
            <a:r>
              <a:rPr lang="en-US" altLang="ko-KR" sz="2800" dirty="0" smtClean="0">
                <a:solidFill>
                  <a:schemeClr val="tx1">
                    <a:lumMod val="75000"/>
                    <a:lumOff val="25000"/>
                  </a:schemeClr>
                </a:solidFill>
                <a:ea typeface="Arial Unicode MS" pitchFamily="50" charset="-127"/>
              </a:rPr>
              <a:t>– Edit Actor</a:t>
            </a:r>
            <a:endParaRPr lang="ko-KR" altLang="en-US" sz="2800" dirty="0">
              <a:solidFill>
                <a:schemeClr val="tx1">
                  <a:lumMod val="75000"/>
                  <a:lumOff val="25000"/>
                </a:schemeClr>
              </a:solidFill>
              <a:ea typeface="Arial Unicode MS" pitchFamily="50" charset="-127"/>
            </a:endParaRPr>
          </a:p>
        </p:txBody>
      </p:sp>
      <p:sp>
        <p:nvSpPr>
          <p:cNvPr id="3" name="Content Placeholder 2"/>
          <p:cNvSpPr>
            <a:spLocks noGrp="1"/>
          </p:cNvSpPr>
          <p:nvPr>
            <p:ph idx="1"/>
          </p:nvPr>
        </p:nvSpPr>
        <p:spPr>
          <a:xfrm>
            <a:off x="467544" y="1268760"/>
            <a:ext cx="8208912" cy="4896544"/>
          </a:xfrm>
        </p:spPr>
        <p:txBody>
          <a:bodyPr>
            <a:normAutofit/>
          </a:bodyPr>
          <a:lstStyle/>
          <a:p>
            <a:pPr>
              <a:buClr>
                <a:schemeClr val="tx2"/>
              </a:buClr>
            </a:pPr>
            <a:endParaRPr lang="en-US" sz="2400" dirty="0">
              <a:latin typeface="Arial" pitchFamily="34" charset="0"/>
              <a:cs typeface="Arial" pitchFamily="34" charset="0"/>
            </a:endParaRPr>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68147" y="6381328"/>
            <a:ext cx="1047660" cy="428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6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1350" y="1196752"/>
            <a:ext cx="7861300" cy="289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63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576" y="4317250"/>
            <a:ext cx="3528392" cy="2388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631"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27984" y="4335300"/>
            <a:ext cx="4464496" cy="15065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95566703"/>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altLang="ko-KR" sz="3200" dirty="0" smtClean="0">
                <a:solidFill>
                  <a:schemeClr val="tx1">
                    <a:lumMod val="75000"/>
                    <a:lumOff val="25000"/>
                  </a:schemeClr>
                </a:solidFill>
                <a:ea typeface="Arial Unicode MS" pitchFamily="50" charset="-127"/>
              </a:rPr>
              <a:t> </a:t>
            </a:r>
            <a:r>
              <a:rPr lang="sr-Latn-RS" altLang="ko-KR" sz="3200" dirty="0">
                <a:solidFill>
                  <a:schemeClr val="tx1">
                    <a:lumMod val="75000"/>
                    <a:lumOff val="25000"/>
                  </a:schemeClr>
                </a:solidFill>
                <a:ea typeface="Arial Unicode MS" pitchFamily="50" charset="-127"/>
              </a:rPr>
              <a:t>OpenAtlas customization </a:t>
            </a:r>
            <a:r>
              <a:rPr lang="en-US" altLang="ko-KR" sz="3200" dirty="0">
                <a:solidFill>
                  <a:schemeClr val="tx1">
                    <a:lumMod val="75000"/>
                    <a:lumOff val="25000"/>
                  </a:schemeClr>
                </a:solidFill>
                <a:ea typeface="Arial Unicode MS" pitchFamily="50" charset="-127"/>
              </a:rPr>
              <a:t>- </a:t>
            </a:r>
            <a:r>
              <a:rPr lang="en-US" altLang="ko-KR" sz="3200" dirty="0" smtClean="0">
                <a:solidFill>
                  <a:schemeClr val="tx1">
                    <a:lumMod val="75000"/>
                    <a:lumOff val="25000"/>
                  </a:schemeClr>
                </a:solidFill>
                <a:ea typeface="Arial Unicode MS" pitchFamily="50" charset="-127"/>
              </a:rPr>
              <a:t>Hierarchy</a:t>
            </a:r>
            <a:endParaRPr lang="ko-KR" altLang="en-US" sz="3200" dirty="0">
              <a:solidFill>
                <a:schemeClr val="tx1">
                  <a:lumMod val="75000"/>
                  <a:lumOff val="25000"/>
                </a:schemeClr>
              </a:solidFill>
              <a:ea typeface="Arial Unicode MS" pitchFamily="50" charset="-127"/>
            </a:endParaRPr>
          </a:p>
        </p:txBody>
      </p:sp>
      <p:sp>
        <p:nvSpPr>
          <p:cNvPr id="3" name="Content Placeholder 2"/>
          <p:cNvSpPr>
            <a:spLocks noGrp="1"/>
          </p:cNvSpPr>
          <p:nvPr>
            <p:ph idx="1"/>
          </p:nvPr>
        </p:nvSpPr>
        <p:spPr>
          <a:xfrm>
            <a:off x="467544" y="1268760"/>
            <a:ext cx="8208912" cy="4896544"/>
          </a:xfrm>
        </p:spPr>
        <p:txBody>
          <a:bodyPr>
            <a:normAutofit/>
          </a:bodyPr>
          <a:lstStyle/>
          <a:p>
            <a:pPr>
              <a:buClr>
                <a:schemeClr val="tx2"/>
              </a:buClr>
            </a:pPr>
            <a:endParaRPr lang="en-US" sz="2400" dirty="0">
              <a:latin typeface="Arial" pitchFamily="34" charset="0"/>
              <a:cs typeface="Arial" pitchFamily="34" charset="0"/>
            </a:endParaRPr>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68147" y="6381328"/>
            <a:ext cx="1047660" cy="428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6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1196752"/>
            <a:ext cx="8959850" cy="552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30963428"/>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altLang="ko-KR" sz="3200" dirty="0" smtClean="0">
                <a:solidFill>
                  <a:schemeClr val="tx1">
                    <a:lumMod val="75000"/>
                    <a:lumOff val="25000"/>
                  </a:schemeClr>
                </a:solidFill>
                <a:ea typeface="Arial Unicode MS" pitchFamily="50" charset="-127"/>
              </a:rPr>
              <a:t> </a:t>
            </a:r>
            <a:r>
              <a:rPr lang="en-US" altLang="ko-KR" sz="3200" dirty="0" smtClean="0">
                <a:solidFill>
                  <a:schemeClr val="tx1">
                    <a:lumMod val="75000"/>
                    <a:lumOff val="25000"/>
                  </a:schemeClr>
                </a:solidFill>
                <a:ea typeface="Arial Unicode MS" pitchFamily="50" charset="-127"/>
              </a:rPr>
              <a:t>Experimental </a:t>
            </a:r>
            <a:r>
              <a:rPr lang="en-US" altLang="ko-KR" sz="3200" dirty="0">
                <a:solidFill>
                  <a:schemeClr val="tx1">
                    <a:lumMod val="75000"/>
                    <a:lumOff val="25000"/>
                  </a:schemeClr>
                </a:solidFill>
                <a:ea typeface="Arial Unicode MS" pitchFamily="50" charset="-127"/>
              </a:rPr>
              <a:t>Results - Hierarchy </a:t>
            </a:r>
            <a:endParaRPr lang="ko-KR" altLang="en-US" sz="3200" dirty="0">
              <a:solidFill>
                <a:schemeClr val="tx1">
                  <a:lumMod val="75000"/>
                  <a:lumOff val="25000"/>
                </a:schemeClr>
              </a:solidFill>
              <a:ea typeface="Arial Unicode MS" pitchFamily="50" charset="-127"/>
            </a:endParaRPr>
          </a:p>
        </p:txBody>
      </p:sp>
      <p:sp>
        <p:nvSpPr>
          <p:cNvPr id="3" name="Content Placeholder 2"/>
          <p:cNvSpPr>
            <a:spLocks noGrp="1"/>
          </p:cNvSpPr>
          <p:nvPr>
            <p:ph idx="1"/>
          </p:nvPr>
        </p:nvSpPr>
        <p:spPr>
          <a:xfrm>
            <a:off x="467544" y="1268760"/>
            <a:ext cx="8208912" cy="4896544"/>
          </a:xfrm>
        </p:spPr>
        <p:txBody>
          <a:bodyPr>
            <a:normAutofit/>
          </a:bodyPr>
          <a:lstStyle/>
          <a:p>
            <a:pPr>
              <a:buClr>
                <a:schemeClr val="tx2"/>
              </a:buClr>
            </a:pPr>
            <a:endParaRPr lang="en-US" sz="2400" dirty="0">
              <a:latin typeface="Arial" pitchFamily="34" charset="0"/>
              <a:cs typeface="Arial" pitchFamily="34" charset="0"/>
            </a:endParaRPr>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68147" y="6381328"/>
            <a:ext cx="1047660" cy="428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196752"/>
            <a:ext cx="5734050"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96806" y="1124744"/>
            <a:ext cx="2279650" cy="528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23929386"/>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altLang="ko-KR" sz="3200" dirty="0" smtClean="0">
                <a:solidFill>
                  <a:schemeClr val="tx1">
                    <a:lumMod val="75000"/>
                    <a:lumOff val="25000"/>
                  </a:schemeClr>
                </a:solidFill>
                <a:ea typeface="Arial Unicode MS" pitchFamily="50" charset="-127"/>
              </a:rPr>
              <a:t> </a:t>
            </a:r>
            <a:r>
              <a:rPr lang="en-US" altLang="ko-KR" sz="3200" dirty="0" smtClean="0">
                <a:solidFill>
                  <a:schemeClr val="tx1">
                    <a:lumMod val="75000"/>
                    <a:lumOff val="25000"/>
                  </a:schemeClr>
                </a:solidFill>
                <a:ea typeface="Arial Unicode MS" pitchFamily="50" charset="-127"/>
              </a:rPr>
              <a:t>Experimental </a:t>
            </a:r>
            <a:r>
              <a:rPr lang="en-US" altLang="ko-KR" sz="3200" dirty="0" smtClean="0">
                <a:solidFill>
                  <a:schemeClr val="tx1">
                    <a:lumMod val="75000"/>
                    <a:lumOff val="25000"/>
                  </a:schemeClr>
                </a:solidFill>
                <a:ea typeface="Arial Unicode MS" pitchFamily="50" charset="-127"/>
              </a:rPr>
              <a:t>Results - Source</a:t>
            </a:r>
            <a:endParaRPr lang="ko-KR" altLang="en-US" sz="3200" dirty="0">
              <a:solidFill>
                <a:schemeClr val="tx1">
                  <a:lumMod val="75000"/>
                  <a:lumOff val="25000"/>
                </a:schemeClr>
              </a:solidFill>
              <a:ea typeface="Arial Unicode MS" pitchFamily="50" charset="-127"/>
            </a:endParaRPr>
          </a:p>
        </p:txBody>
      </p:sp>
      <p:sp>
        <p:nvSpPr>
          <p:cNvPr id="3" name="Content Placeholder 2"/>
          <p:cNvSpPr>
            <a:spLocks noGrp="1"/>
          </p:cNvSpPr>
          <p:nvPr>
            <p:ph idx="1"/>
          </p:nvPr>
        </p:nvSpPr>
        <p:spPr>
          <a:xfrm>
            <a:off x="467544" y="1268760"/>
            <a:ext cx="8208912" cy="4896544"/>
          </a:xfrm>
        </p:spPr>
        <p:txBody>
          <a:bodyPr>
            <a:normAutofit/>
          </a:bodyPr>
          <a:lstStyle/>
          <a:p>
            <a:pPr>
              <a:buClr>
                <a:schemeClr val="tx2"/>
              </a:buClr>
            </a:pPr>
            <a:endParaRPr lang="en-US" sz="2400" dirty="0">
              <a:latin typeface="Arial" pitchFamily="34" charset="0"/>
              <a:cs typeface="Arial" pitchFamily="34" charset="0"/>
            </a:endParaRPr>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68147" y="6381328"/>
            <a:ext cx="1047660" cy="428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976729"/>
            <a:ext cx="6639272" cy="39382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34799656"/>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altLang="ko-KR" sz="3200" dirty="0" smtClean="0">
                <a:solidFill>
                  <a:schemeClr val="tx1">
                    <a:lumMod val="75000"/>
                    <a:lumOff val="25000"/>
                  </a:schemeClr>
                </a:solidFill>
                <a:ea typeface="Arial Unicode MS" pitchFamily="50" charset="-127"/>
              </a:rPr>
              <a:t> </a:t>
            </a:r>
            <a:r>
              <a:rPr lang="en-US" altLang="ko-KR" sz="3200" dirty="0" smtClean="0">
                <a:solidFill>
                  <a:schemeClr val="tx1">
                    <a:lumMod val="75000"/>
                    <a:lumOff val="25000"/>
                  </a:schemeClr>
                </a:solidFill>
                <a:ea typeface="Arial Unicode MS" pitchFamily="50" charset="-127"/>
              </a:rPr>
              <a:t>Experimental </a:t>
            </a:r>
            <a:r>
              <a:rPr lang="en-US" altLang="ko-KR" sz="3200" dirty="0" smtClean="0">
                <a:solidFill>
                  <a:schemeClr val="tx1">
                    <a:lumMod val="75000"/>
                    <a:lumOff val="25000"/>
                  </a:schemeClr>
                </a:solidFill>
                <a:ea typeface="Arial Unicode MS" pitchFamily="50" charset="-127"/>
              </a:rPr>
              <a:t>Results - Event</a:t>
            </a:r>
            <a:endParaRPr lang="ko-KR" altLang="en-US" sz="3200" dirty="0">
              <a:solidFill>
                <a:schemeClr val="tx1">
                  <a:lumMod val="75000"/>
                  <a:lumOff val="25000"/>
                </a:schemeClr>
              </a:solidFill>
              <a:ea typeface="Arial Unicode MS" pitchFamily="50" charset="-127"/>
            </a:endParaRPr>
          </a:p>
        </p:txBody>
      </p:sp>
      <p:sp>
        <p:nvSpPr>
          <p:cNvPr id="3" name="Content Placeholder 2"/>
          <p:cNvSpPr>
            <a:spLocks noGrp="1"/>
          </p:cNvSpPr>
          <p:nvPr>
            <p:ph idx="1"/>
          </p:nvPr>
        </p:nvSpPr>
        <p:spPr>
          <a:xfrm>
            <a:off x="467544" y="1268760"/>
            <a:ext cx="8208912" cy="4896544"/>
          </a:xfrm>
        </p:spPr>
        <p:txBody>
          <a:bodyPr>
            <a:normAutofit/>
          </a:bodyPr>
          <a:lstStyle/>
          <a:p>
            <a:pPr>
              <a:buClr>
                <a:schemeClr val="tx2"/>
              </a:buClr>
            </a:pPr>
            <a:endParaRPr lang="en-US" sz="2400" dirty="0">
              <a:latin typeface="Arial" pitchFamily="34" charset="0"/>
              <a:cs typeface="Arial" pitchFamily="34" charset="0"/>
            </a:endParaRPr>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68147" y="6381328"/>
            <a:ext cx="1047660" cy="428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1268760"/>
            <a:ext cx="5473700" cy="499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46453951"/>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altLang="ko-KR" sz="3200" dirty="0" smtClean="0">
                <a:solidFill>
                  <a:schemeClr val="tx1">
                    <a:lumMod val="75000"/>
                    <a:lumOff val="25000"/>
                  </a:schemeClr>
                </a:solidFill>
                <a:ea typeface="Arial Unicode MS" pitchFamily="50" charset="-127"/>
              </a:rPr>
              <a:t> </a:t>
            </a:r>
            <a:r>
              <a:rPr lang="en-US" altLang="ko-KR" sz="3200" dirty="0" smtClean="0">
                <a:solidFill>
                  <a:schemeClr val="tx1">
                    <a:lumMod val="75000"/>
                    <a:lumOff val="25000"/>
                  </a:schemeClr>
                </a:solidFill>
                <a:ea typeface="Arial Unicode MS" pitchFamily="50" charset="-127"/>
              </a:rPr>
              <a:t>Experimental </a:t>
            </a:r>
            <a:r>
              <a:rPr lang="en-US" altLang="ko-KR" sz="3200" dirty="0" smtClean="0">
                <a:solidFill>
                  <a:schemeClr val="tx1">
                    <a:lumMod val="75000"/>
                    <a:lumOff val="25000"/>
                  </a:schemeClr>
                </a:solidFill>
                <a:ea typeface="Arial Unicode MS" pitchFamily="50" charset="-127"/>
              </a:rPr>
              <a:t>Results - Actor</a:t>
            </a:r>
            <a:endParaRPr lang="ko-KR" altLang="en-US" sz="3200" dirty="0">
              <a:solidFill>
                <a:schemeClr val="tx1">
                  <a:lumMod val="75000"/>
                  <a:lumOff val="25000"/>
                </a:schemeClr>
              </a:solidFill>
              <a:ea typeface="Arial Unicode MS" pitchFamily="50" charset="-127"/>
            </a:endParaRPr>
          </a:p>
        </p:txBody>
      </p:sp>
      <p:sp>
        <p:nvSpPr>
          <p:cNvPr id="3" name="Content Placeholder 2"/>
          <p:cNvSpPr>
            <a:spLocks noGrp="1"/>
          </p:cNvSpPr>
          <p:nvPr>
            <p:ph idx="1"/>
          </p:nvPr>
        </p:nvSpPr>
        <p:spPr>
          <a:xfrm>
            <a:off x="467544" y="1268760"/>
            <a:ext cx="8208912" cy="4896544"/>
          </a:xfrm>
        </p:spPr>
        <p:txBody>
          <a:bodyPr>
            <a:normAutofit/>
          </a:bodyPr>
          <a:lstStyle/>
          <a:p>
            <a:pPr>
              <a:buClr>
                <a:schemeClr val="tx2"/>
              </a:buClr>
            </a:pPr>
            <a:endParaRPr lang="en-US" sz="2400" dirty="0">
              <a:latin typeface="Arial" pitchFamily="34" charset="0"/>
              <a:cs typeface="Arial" pitchFamily="34" charset="0"/>
            </a:endParaRPr>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68147" y="6381328"/>
            <a:ext cx="1047660" cy="428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1261329"/>
            <a:ext cx="4591050" cy="533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70045294"/>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sz="4400" dirty="0">
                <a:solidFill>
                  <a:schemeClr val="tx1">
                    <a:lumMod val="75000"/>
                    <a:lumOff val="25000"/>
                  </a:schemeClr>
                </a:solidFill>
                <a:ea typeface="Arial Unicode MS" pitchFamily="50" charset="-127"/>
              </a:rPr>
              <a:t> </a:t>
            </a:r>
            <a:r>
              <a:rPr lang="sr-Latn-RS" altLang="ko-KR" sz="4400" dirty="0" smtClean="0">
                <a:solidFill>
                  <a:schemeClr val="tx1">
                    <a:lumMod val="75000"/>
                    <a:lumOff val="25000"/>
                  </a:schemeClr>
                </a:solidFill>
                <a:ea typeface="Arial Unicode MS" pitchFamily="50" charset="-127"/>
              </a:rPr>
              <a:t>Content</a:t>
            </a:r>
            <a:endParaRPr lang="ko-KR" altLang="en-US" sz="4400" dirty="0">
              <a:solidFill>
                <a:schemeClr val="tx1">
                  <a:lumMod val="75000"/>
                  <a:lumOff val="25000"/>
                </a:schemeClr>
              </a:solidFill>
              <a:ea typeface="Arial Unicode MS" pitchFamily="50" charset="-127"/>
            </a:endParaRPr>
          </a:p>
        </p:txBody>
      </p:sp>
      <p:sp>
        <p:nvSpPr>
          <p:cNvPr id="3" name="Content Placeholder 2"/>
          <p:cNvSpPr>
            <a:spLocks noGrp="1"/>
          </p:cNvSpPr>
          <p:nvPr>
            <p:ph idx="1"/>
          </p:nvPr>
        </p:nvSpPr>
        <p:spPr>
          <a:xfrm>
            <a:off x="457200" y="1484784"/>
            <a:ext cx="8229600" cy="4525963"/>
          </a:xfrm>
        </p:spPr>
        <p:txBody>
          <a:bodyPr>
            <a:normAutofit/>
          </a:bodyPr>
          <a:lstStyle/>
          <a:p>
            <a:pPr lvl="0">
              <a:spcAft>
                <a:spcPts val="600"/>
              </a:spcAft>
              <a:buClr>
                <a:srgbClr val="4F81BD"/>
              </a:buClr>
              <a:buFont typeface="Wingdings" pitchFamily="2" charset="2"/>
              <a:buChar char="q"/>
            </a:pPr>
            <a:r>
              <a:rPr lang="sr-Latn-RS" altLang="ko-KR" sz="2400" dirty="0" smtClean="0">
                <a:solidFill>
                  <a:prstClr val="black">
                    <a:lumMod val="75000"/>
                    <a:lumOff val="25000"/>
                  </a:prstClr>
                </a:solidFill>
                <a:effectLst>
                  <a:outerShdw blurRad="38100" dist="38100" dir="2700000" algn="tl">
                    <a:srgbClr val="000000">
                      <a:alpha val="43137"/>
                    </a:srgbClr>
                  </a:outerShdw>
                </a:effectLst>
                <a:latin typeface="Arial" pitchFamily="34" charset="0"/>
                <a:cs typeface="Arial" pitchFamily="34" charset="0"/>
              </a:rPr>
              <a:t>Introduction</a:t>
            </a:r>
            <a:endParaRPr lang="sr-Latn-RS" altLang="ko-KR" sz="2400" dirty="0">
              <a:solidFill>
                <a:prstClr val="black">
                  <a:lumMod val="75000"/>
                  <a:lumOff val="25000"/>
                </a:prstClr>
              </a:solidFill>
              <a:effectLst>
                <a:outerShdw blurRad="38100" dist="38100" dir="2700000" algn="tl">
                  <a:srgbClr val="000000">
                    <a:alpha val="43137"/>
                  </a:srgbClr>
                </a:outerShdw>
              </a:effectLst>
              <a:latin typeface="Arial" pitchFamily="34" charset="0"/>
              <a:cs typeface="Arial" pitchFamily="34" charset="0"/>
            </a:endParaRPr>
          </a:p>
          <a:p>
            <a:pPr lvl="0">
              <a:spcAft>
                <a:spcPts val="600"/>
              </a:spcAft>
              <a:buClr>
                <a:srgbClr val="4F81BD"/>
              </a:buClr>
              <a:buFont typeface="Wingdings" pitchFamily="2" charset="2"/>
              <a:buChar char="q"/>
            </a:pPr>
            <a:r>
              <a:rPr lang="sr-Latn-RS" altLang="ko-KR" sz="2400" dirty="0" smtClean="0">
                <a:solidFill>
                  <a:prstClr val="black">
                    <a:lumMod val="75000"/>
                    <a:lumOff val="25000"/>
                  </a:prstClr>
                </a:solidFill>
                <a:effectLst>
                  <a:outerShdw blurRad="38100" dist="38100" dir="2700000" algn="tl">
                    <a:srgbClr val="000000">
                      <a:alpha val="43137"/>
                    </a:srgbClr>
                  </a:outerShdw>
                </a:effectLst>
                <a:latin typeface="Arial" pitchFamily="34" charset="0"/>
                <a:cs typeface="Arial" pitchFamily="34" charset="0"/>
              </a:rPr>
              <a:t>OpenAtlas application</a:t>
            </a:r>
            <a:endParaRPr lang="en-US" altLang="ko-KR" sz="2400" dirty="0">
              <a:solidFill>
                <a:prstClr val="black">
                  <a:lumMod val="75000"/>
                  <a:lumOff val="25000"/>
                </a:prstClr>
              </a:solidFill>
              <a:effectLst>
                <a:outerShdw blurRad="38100" dist="38100" dir="2700000" algn="tl">
                  <a:srgbClr val="000000">
                    <a:alpha val="43137"/>
                  </a:srgbClr>
                </a:outerShdw>
              </a:effectLst>
              <a:latin typeface="Arial" pitchFamily="34" charset="0"/>
              <a:cs typeface="Arial" pitchFamily="34" charset="0"/>
            </a:endParaRPr>
          </a:p>
          <a:p>
            <a:pPr lvl="0">
              <a:spcAft>
                <a:spcPts val="600"/>
              </a:spcAft>
              <a:buClr>
                <a:srgbClr val="4F81BD"/>
              </a:buClr>
              <a:buFont typeface="Wingdings" pitchFamily="2" charset="2"/>
              <a:buChar char="q"/>
            </a:pPr>
            <a:r>
              <a:rPr lang="sr-Latn-RS" altLang="ko-KR" sz="2400" dirty="0" smtClean="0">
                <a:solidFill>
                  <a:prstClr val="black">
                    <a:lumMod val="75000"/>
                    <a:lumOff val="25000"/>
                  </a:prstClr>
                </a:solidFill>
                <a:effectLst>
                  <a:outerShdw blurRad="38100" dist="38100" dir="2700000" algn="tl">
                    <a:srgbClr val="000000">
                      <a:alpha val="43137"/>
                    </a:srgbClr>
                  </a:outerShdw>
                </a:effectLst>
                <a:latin typeface="Arial" pitchFamily="34" charset="0"/>
                <a:cs typeface="Arial" pitchFamily="34" charset="0"/>
              </a:rPr>
              <a:t>OpenAtlas platform</a:t>
            </a:r>
          </a:p>
          <a:p>
            <a:pPr lvl="0">
              <a:spcAft>
                <a:spcPts val="600"/>
              </a:spcAft>
              <a:buClr>
                <a:srgbClr val="4F81BD"/>
              </a:buClr>
              <a:buFont typeface="Wingdings" pitchFamily="2" charset="2"/>
              <a:buChar char="q"/>
            </a:pPr>
            <a:r>
              <a:rPr lang="sr-Latn-RS" altLang="ko-KR" sz="2400" dirty="0">
                <a:solidFill>
                  <a:prstClr val="black">
                    <a:lumMod val="75000"/>
                    <a:lumOff val="25000"/>
                  </a:prstClr>
                </a:solidFill>
                <a:effectLst>
                  <a:outerShdw blurRad="38100" dist="38100" dir="2700000" algn="tl">
                    <a:srgbClr val="000000">
                      <a:alpha val="43137"/>
                    </a:srgbClr>
                  </a:outerShdw>
                </a:effectLst>
                <a:latin typeface="Arial" pitchFamily="34" charset="0"/>
                <a:cs typeface="Arial" pitchFamily="34" charset="0"/>
              </a:rPr>
              <a:t>OpenAtlas </a:t>
            </a:r>
            <a:r>
              <a:rPr lang="sr-Latn-RS" altLang="ko-KR" sz="2400" dirty="0" smtClean="0">
                <a:solidFill>
                  <a:prstClr val="black">
                    <a:lumMod val="75000"/>
                    <a:lumOff val="25000"/>
                  </a:prstClr>
                </a:solidFill>
                <a:effectLst>
                  <a:outerShdw blurRad="38100" dist="38100" dir="2700000" algn="tl">
                    <a:srgbClr val="000000">
                      <a:alpha val="43137"/>
                    </a:srgbClr>
                  </a:outerShdw>
                </a:effectLst>
                <a:latin typeface="Arial" pitchFamily="34" charset="0"/>
                <a:cs typeface="Arial" pitchFamily="34" charset="0"/>
              </a:rPr>
              <a:t>customization</a:t>
            </a:r>
          </a:p>
          <a:p>
            <a:pPr lvl="0">
              <a:spcAft>
                <a:spcPts val="600"/>
              </a:spcAft>
              <a:buClr>
                <a:srgbClr val="4F81BD"/>
              </a:buClr>
              <a:buFont typeface="Wingdings" pitchFamily="2" charset="2"/>
              <a:buChar char="q"/>
            </a:pPr>
            <a:r>
              <a:rPr lang="sr-Latn-RS" altLang="ko-KR" sz="2400" dirty="0" smtClean="0">
                <a:solidFill>
                  <a:prstClr val="black">
                    <a:lumMod val="75000"/>
                    <a:lumOff val="25000"/>
                  </a:prstClr>
                </a:solidFill>
                <a:effectLst>
                  <a:outerShdw blurRad="38100" dist="38100" dir="2700000" algn="tl">
                    <a:srgbClr val="000000">
                      <a:alpha val="43137"/>
                    </a:srgbClr>
                  </a:outerShdw>
                </a:effectLst>
                <a:latin typeface="Arial" pitchFamily="34" charset="0"/>
                <a:cs typeface="Arial" pitchFamily="34" charset="0"/>
              </a:rPr>
              <a:t>Experimental Results</a:t>
            </a:r>
            <a:endParaRPr lang="en-US" altLang="ko-KR" sz="2400" dirty="0" smtClean="0">
              <a:solidFill>
                <a:prstClr val="black">
                  <a:lumMod val="75000"/>
                  <a:lumOff val="25000"/>
                </a:prstClr>
              </a:solidFill>
              <a:effectLst>
                <a:outerShdw blurRad="38100" dist="38100" dir="2700000" algn="tl">
                  <a:srgbClr val="000000">
                    <a:alpha val="43137"/>
                  </a:srgbClr>
                </a:outerShdw>
              </a:effectLst>
              <a:latin typeface="Arial" pitchFamily="34" charset="0"/>
              <a:cs typeface="Arial" pitchFamily="34" charset="0"/>
            </a:endParaRPr>
          </a:p>
          <a:p>
            <a:pPr lvl="0">
              <a:spcAft>
                <a:spcPts val="600"/>
              </a:spcAft>
              <a:buClr>
                <a:srgbClr val="4F81BD"/>
              </a:buClr>
              <a:buFont typeface="Wingdings" pitchFamily="2" charset="2"/>
              <a:buChar char="q"/>
            </a:pPr>
            <a:r>
              <a:rPr lang="sr-Latn-RS" altLang="ko-KR" sz="2400" dirty="0" smtClean="0">
                <a:solidFill>
                  <a:prstClr val="black">
                    <a:lumMod val="75000"/>
                    <a:lumOff val="25000"/>
                  </a:prstClr>
                </a:solidFill>
                <a:effectLst>
                  <a:outerShdw blurRad="38100" dist="38100" dir="2700000" algn="tl">
                    <a:srgbClr val="000000">
                      <a:alpha val="43137"/>
                    </a:srgbClr>
                  </a:outerShdw>
                </a:effectLst>
                <a:latin typeface="Arial" pitchFamily="34" charset="0"/>
                <a:cs typeface="Arial" pitchFamily="34" charset="0"/>
              </a:rPr>
              <a:t>Conclusion</a:t>
            </a:r>
            <a:endParaRPr lang="en-US" altLang="ko-KR" sz="2400" dirty="0">
              <a:solidFill>
                <a:prstClr val="black">
                  <a:lumMod val="75000"/>
                  <a:lumOff val="25000"/>
                </a:prstClr>
              </a:solidFill>
              <a:effectLst>
                <a:outerShdw blurRad="38100" dist="38100" dir="2700000" algn="tl">
                  <a:srgbClr val="000000">
                    <a:alpha val="43137"/>
                  </a:srgbClr>
                </a:outerShdw>
              </a:effectLst>
              <a:latin typeface="Arial" pitchFamily="34" charset="0"/>
              <a:cs typeface="Arial" pitchFamily="34" charset="0"/>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68147" y="6381328"/>
            <a:ext cx="1047660" cy="428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91763176"/>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altLang="ko-KR" sz="3200" dirty="0" smtClean="0">
                <a:solidFill>
                  <a:schemeClr val="tx1">
                    <a:lumMod val="75000"/>
                    <a:lumOff val="25000"/>
                  </a:schemeClr>
                </a:solidFill>
                <a:ea typeface="Arial Unicode MS" pitchFamily="50" charset="-127"/>
              </a:rPr>
              <a:t> </a:t>
            </a:r>
            <a:r>
              <a:rPr lang="en-US" altLang="ko-KR" sz="3200" dirty="0" smtClean="0">
                <a:solidFill>
                  <a:schemeClr val="tx1">
                    <a:lumMod val="75000"/>
                    <a:lumOff val="25000"/>
                  </a:schemeClr>
                </a:solidFill>
                <a:ea typeface="Arial Unicode MS" pitchFamily="50" charset="-127"/>
              </a:rPr>
              <a:t>Experimental </a:t>
            </a:r>
            <a:r>
              <a:rPr lang="en-US" altLang="ko-KR" sz="3200" dirty="0" smtClean="0">
                <a:solidFill>
                  <a:schemeClr val="tx1">
                    <a:lumMod val="75000"/>
                    <a:lumOff val="25000"/>
                  </a:schemeClr>
                </a:solidFill>
                <a:ea typeface="Arial Unicode MS" pitchFamily="50" charset="-127"/>
              </a:rPr>
              <a:t>Results - Place</a:t>
            </a:r>
            <a:endParaRPr lang="ko-KR" altLang="en-US" sz="3200" dirty="0">
              <a:solidFill>
                <a:schemeClr val="tx1">
                  <a:lumMod val="75000"/>
                  <a:lumOff val="25000"/>
                </a:schemeClr>
              </a:solidFill>
              <a:ea typeface="Arial Unicode MS" pitchFamily="50" charset="-127"/>
            </a:endParaRPr>
          </a:p>
        </p:txBody>
      </p:sp>
      <p:sp>
        <p:nvSpPr>
          <p:cNvPr id="3" name="Content Placeholder 2"/>
          <p:cNvSpPr>
            <a:spLocks noGrp="1"/>
          </p:cNvSpPr>
          <p:nvPr>
            <p:ph idx="1"/>
          </p:nvPr>
        </p:nvSpPr>
        <p:spPr>
          <a:xfrm>
            <a:off x="467544" y="1268760"/>
            <a:ext cx="8208912" cy="4896544"/>
          </a:xfrm>
        </p:spPr>
        <p:txBody>
          <a:bodyPr>
            <a:normAutofit/>
          </a:bodyPr>
          <a:lstStyle/>
          <a:p>
            <a:pPr>
              <a:buClr>
                <a:schemeClr val="tx2"/>
              </a:buClr>
            </a:pPr>
            <a:endParaRPr lang="en-US" sz="2400" dirty="0">
              <a:latin typeface="Arial" pitchFamily="34" charset="0"/>
              <a:cs typeface="Arial" pitchFamily="34" charset="0"/>
            </a:endParaRPr>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68147" y="6381328"/>
            <a:ext cx="1047660" cy="428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1556792"/>
            <a:ext cx="8676456" cy="45647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86482336"/>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altLang="ko-KR" sz="3200" dirty="0" smtClean="0">
                <a:solidFill>
                  <a:schemeClr val="tx1">
                    <a:lumMod val="75000"/>
                    <a:lumOff val="25000"/>
                  </a:schemeClr>
                </a:solidFill>
                <a:ea typeface="Arial Unicode MS" pitchFamily="50" charset="-127"/>
              </a:rPr>
              <a:t> </a:t>
            </a:r>
            <a:r>
              <a:rPr lang="en-US" altLang="ko-KR" sz="3200" dirty="0" smtClean="0">
                <a:solidFill>
                  <a:schemeClr val="tx1">
                    <a:lumMod val="75000"/>
                    <a:lumOff val="25000"/>
                  </a:schemeClr>
                </a:solidFill>
                <a:ea typeface="Arial Unicode MS" pitchFamily="50" charset="-127"/>
              </a:rPr>
              <a:t>Experimental </a:t>
            </a:r>
            <a:r>
              <a:rPr lang="en-US" altLang="ko-KR" sz="3200" dirty="0" smtClean="0">
                <a:solidFill>
                  <a:schemeClr val="tx1">
                    <a:lumMod val="75000"/>
                    <a:lumOff val="25000"/>
                  </a:schemeClr>
                </a:solidFill>
                <a:ea typeface="Arial Unicode MS" pitchFamily="50" charset="-127"/>
              </a:rPr>
              <a:t>Results - Reference</a:t>
            </a:r>
            <a:endParaRPr lang="ko-KR" altLang="en-US" sz="3200" dirty="0">
              <a:solidFill>
                <a:schemeClr val="tx1">
                  <a:lumMod val="75000"/>
                  <a:lumOff val="25000"/>
                </a:schemeClr>
              </a:solidFill>
              <a:ea typeface="Arial Unicode MS" pitchFamily="50" charset="-127"/>
            </a:endParaRPr>
          </a:p>
        </p:txBody>
      </p:sp>
      <p:sp>
        <p:nvSpPr>
          <p:cNvPr id="3" name="Content Placeholder 2"/>
          <p:cNvSpPr>
            <a:spLocks noGrp="1"/>
          </p:cNvSpPr>
          <p:nvPr>
            <p:ph idx="1"/>
          </p:nvPr>
        </p:nvSpPr>
        <p:spPr>
          <a:xfrm>
            <a:off x="467544" y="1268760"/>
            <a:ext cx="8208912" cy="4896544"/>
          </a:xfrm>
        </p:spPr>
        <p:txBody>
          <a:bodyPr>
            <a:normAutofit/>
          </a:bodyPr>
          <a:lstStyle/>
          <a:p>
            <a:pPr>
              <a:buClr>
                <a:schemeClr val="tx2"/>
              </a:buClr>
            </a:pPr>
            <a:endParaRPr lang="en-US" sz="2400" dirty="0">
              <a:latin typeface="Arial" pitchFamily="34" charset="0"/>
              <a:cs typeface="Arial" pitchFamily="34" charset="0"/>
            </a:endParaRPr>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68147" y="6381328"/>
            <a:ext cx="1047660" cy="428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375" y="1257300"/>
            <a:ext cx="5606777" cy="28726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69286007"/>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altLang="ko-KR" sz="3200" dirty="0" smtClean="0">
                <a:solidFill>
                  <a:schemeClr val="tx1">
                    <a:lumMod val="75000"/>
                    <a:lumOff val="25000"/>
                  </a:schemeClr>
                </a:solidFill>
                <a:ea typeface="Arial Unicode MS" pitchFamily="50" charset="-127"/>
              </a:rPr>
              <a:t> </a:t>
            </a:r>
            <a:r>
              <a:rPr lang="en-US" altLang="ko-KR" sz="3200" dirty="0" smtClean="0">
                <a:solidFill>
                  <a:schemeClr val="tx1">
                    <a:lumMod val="75000"/>
                    <a:lumOff val="25000"/>
                  </a:schemeClr>
                </a:solidFill>
                <a:ea typeface="Arial Unicode MS" pitchFamily="50" charset="-127"/>
              </a:rPr>
              <a:t>Experimental </a:t>
            </a:r>
            <a:r>
              <a:rPr lang="en-US" altLang="ko-KR" sz="3200" dirty="0" smtClean="0">
                <a:solidFill>
                  <a:schemeClr val="tx1">
                    <a:lumMod val="75000"/>
                    <a:lumOff val="25000"/>
                  </a:schemeClr>
                </a:solidFill>
                <a:ea typeface="Arial Unicode MS" pitchFamily="50" charset="-127"/>
              </a:rPr>
              <a:t>Results - Relations</a:t>
            </a:r>
            <a:endParaRPr lang="ko-KR" altLang="en-US" sz="3200" dirty="0">
              <a:solidFill>
                <a:schemeClr val="tx1">
                  <a:lumMod val="75000"/>
                  <a:lumOff val="25000"/>
                </a:schemeClr>
              </a:solidFill>
              <a:ea typeface="Arial Unicode MS" pitchFamily="50" charset="-127"/>
            </a:endParaRPr>
          </a:p>
        </p:txBody>
      </p:sp>
      <p:sp>
        <p:nvSpPr>
          <p:cNvPr id="3" name="Content Placeholder 2"/>
          <p:cNvSpPr>
            <a:spLocks noGrp="1"/>
          </p:cNvSpPr>
          <p:nvPr>
            <p:ph idx="1"/>
          </p:nvPr>
        </p:nvSpPr>
        <p:spPr>
          <a:xfrm>
            <a:off x="467544" y="1268760"/>
            <a:ext cx="8208912" cy="4896544"/>
          </a:xfrm>
        </p:spPr>
        <p:txBody>
          <a:bodyPr>
            <a:normAutofit/>
          </a:bodyPr>
          <a:lstStyle/>
          <a:p>
            <a:pPr>
              <a:buClr>
                <a:schemeClr val="tx2"/>
              </a:buClr>
            </a:pPr>
            <a:endParaRPr lang="en-US" sz="2400" dirty="0">
              <a:latin typeface="Arial" pitchFamily="34" charset="0"/>
              <a:cs typeface="Arial" pitchFamily="34" charset="0"/>
            </a:endParaRPr>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68147" y="6381328"/>
            <a:ext cx="1047660" cy="428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1268760"/>
            <a:ext cx="4896544" cy="2914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2920" y="4221088"/>
            <a:ext cx="3539982" cy="2232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64088" y="1268760"/>
            <a:ext cx="3476826" cy="21299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7"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86968" y="3645024"/>
            <a:ext cx="3505512" cy="2075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64686824"/>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sz="3200" dirty="0" smtClean="0">
                <a:solidFill>
                  <a:schemeClr val="tx1">
                    <a:lumMod val="75000"/>
                    <a:lumOff val="25000"/>
                  </a:schemeClr>
                </a:solidFill>
                <a:ea typeface="Arial Unicode MS" pitchFamily="50" charset="-127"/>
              </a:rPr>
              <a:t> Conclusion</a:t>
            </a:r>
            <a:endParaRPr lang="ko-KR" altLang="en-US" sz="3200" dirty="0">
              <a:solidFill>
                <a:schemeClr val="tx1">
                  <a:lumMod val="75000"/>
                  <a:lumOff val="25000"/>
                </a:schemeClr>
              </a:solidFill>
              <a:ea typeface="Arial Unicode MS" pitchFamily="50" charset="-127"/>
            </a:endParaRPr>
          </a:p>
        </p:txBody>
      </p:sp>
      <p:sp>
        <p:nvSpPr>
          <p:cNvPr id="3" name="Content Placeholder 2"/>
          <p:cNvSpPr>
            <a:spLocks noGrp="1"/>
          </p:cNvSpPr>
          <p:nvPr>
            <p:ph idx="1"/>
          </p:nvPr>
        </p:nvSpPr>
        <p:spPr>
          <a:xfrm>
            <a:off x="467544" y="1268759"/>
            <a:ext cx="8229600" cy="5326569"/>
          </a:xfrm>
        </p:spPr>
        <p:txBody>
          <a:bodyPr wrap="square">
            <a:normAutofit fontScale="92500" lnSpcReduction="10000"/>
          </a:bodyPr>
          <a:lstStyle/>
          <a:p>
            <a:pPr>
              <a:buClr>
                <a:schemeClr val="tx2"/>
              </a:buClr>
            </a:pPr>
            <a:endParaRPr lang="en-US" sz="2400" dirty="0" smtClean="0"/>
          </a:p>
          <a:p>
            <a:pPr algn="just">
              <a:buClr>
                <a:schemeClr val="tx2"/>
              </a:buClr>
            </a:pPr>
            <a:r>
              <a:rPr lang="en-US" sz="2400" dirty="0">
                <a:latin typeface="Arial" pitchFamily="34" charset="0"/>
                <a:cs typeface="Arial" pitchFamily="34" charset="0"/>
              </a:rPr>
              <a:t>This solution includes tools for easily data-editing, </a:t>
            </a:r>
            <a:r>
              <a:rPr lang="en-US" sz="2400" dirty="0" smtClean="0">
                <a:latin typeface="Arial" pitchFamily="34" charset="0"/>
                <a:cs typeface="Arial" pitchFamily="34" charset="0"/>
              </a:rPr>
              <a:t>                 data-creation</a:t>
            </a:r>
            <a:r>
              <a:rPr lang="en-US" sz="2400" dirty="0">
                <a:latin typeface="Arial" pitchFamily="34" charset="0"/>
                <a:cs typeface="Arial" pitchFamily="34" charset="0"/>
              </a:rPr>
              <a:t>, data-viewing and data-sharing, all of which are delivered using a web-based front-end. </a:t>
            </a:r>
            <a:endParaRPr lang="en-US" sz="2400" dirty="0" smtClean="0">
              <a:latin typeface="Arial" pitchFamily="34" charset="0"/>
              <a:cs typeface="Arial" pitchFamily="34" charset="0"/>
            </a:endParaRPr>
          </a:p>
          <a:p>
            <a:pPr algn="just">
              <a:buClr>
                <a:schemeClr val="tx2"/>
              </a:buClr>
            </a:pPr>
            <a:endParaRPr lang="en-US" sz="2400" dirty="0">
              <a:latin typeface="Arial" pitchFamily="34" charset="0"/>
              <a:cs typeface="Arial" pitchFamily="34" charset="0"/>
            </a:endParaRPr>
          </a:p>
          <a:p>
            <a:pPr algn="just">
              <a:buClr>
                <a:schemeClr val="tx2"/>
              </a:buClr>
            </a:pPr>
            <a:r>
              <a:rPr lang="en-US" sz="2400" dirty="0" smtClean="0">
                <a:latin typeface="Arial" pitchFamily="34" charset="0"/>
                <a:cs typeface="Arial" pitchFamily="34" charset="0"/>
              </a:rPr>
              <a:t>The </a:t>
            </a:r>
            <a:r>
              <a:rPr lang="en-US" sz="2400" dirty="0">
                <a:latin typeface="Arial" pitchFamily="34" charset="0"/>
                <a:cs typeface="Arial" pitchFamily="34" charset="0"/>
              </a:rPr>
              <a:t>solution was experimentally tested developing an </a:t>
            </a:r>
            <a:r>
              <a:rPr lang="en-US" sz="2400" dirty="0" smtClean="0">
                <a:latin typeface="Arial" pitchFamily="34" charset="0"/>
                <a:cs typeface="Arial" pitchFamily="34" charset="0"/>
              </a:rPr>
              <a:t>            archeological </a:t>
            </a:r>
            <a:r>
              <a:rPr lang="en-US" sz="2400" dirty="0">
                <a:latin typeface="Arial" pitchFamily="34" charset="0"/>
                <a:cs typeface="Arial" pitchFamily="34" charset="0"/>
              </a:rPr>
              <a:t>recording system called “Register of historic </a:t>
            </a:r>
            <a:r>
              <a:rPr lang="en-US" sz="2400" dirty="0" smtClean="0">
                <a:latin typeface="Arial" pitchFamily="34" charset="0"/>
                <a:cs typeface="Arial" pitchFamily="34" charset="0"/>
              </a:rPr>
              <a:t>     places </a:t>
            </a:r>
            <a:r>
              <a:rPr lang="en-US" sz="2400" dirty="0">
                <a:latin typeface="Arial" pitchFamily="34" charset="0"/>
                <a:cs typeface="Arial" pitchFamily="34" charset="0"/>
              </a:rPr>
              <a:t>and events in </a:t>
            </a:r>
            <a:r>
              <a:rPr lang="en-US" sz="2400" dirty="0" err="1">
                <a:latin typeface="Arial" pitchFamily="34" charset="0"/>
                <a:cs typeface="Arial" pitchFamily="34" charset="0"/>
              </a:rPr>
              <a:t>Niš</a:t>
            </a:r>
            <a:r>
              <a:rPr lang="en-US" sz="2400" dirty="0">
                <a:latin typeface="Arial" pitchFamily="34" charset="0"/>
                <a:cs typeface="Arial" pitchFamily="34" charset="0"/>
              </a:rPr>
              <a:t>”. </a:t>
            </a:r>
            <a:endParaRPr lang="en-US" sz="2400" dirty="0" smtClean="0">
              <a:latin typeface="Arial" pitchFamily="34" charset="0"/>
              <a:cs typeface="Arial" pitchFamily="34" charset="0"/>
            </a:endParaRPr>
          </a:p>
          <a:p>
            <a:pPr algn="just">
              <a:buClr>
                <a:schemeClr val="tx2"/>
              </a:buClr>
            </a:pPr>
            <a:endParaRPr lang="en-US" sz="2400" dirty="0">
              <a:latin typeface="Arial" pitchFamily="34" charset="0"/>
              <a:cs typeface="Arial" pitchFamily="34" charset="0"/>
            </a:endParaRPr>
          </a:p>
          <a:p>
            <a:pPr algn="just">
              <a:buClr>
                <a:schemeClr val="tx2"/>
              </a:buClr>
            </a:pPr>
            <a:r>
              <a:rPr lang="en-US" sz="2400" dirty="0" smtClean="0">
                <a:latin typeface="Arial" pitchFamily="34" charset="0"/>
                <a:cs typeface="Arial" pitchFamily="34" charset="0"/>
              </a:rPr>
              <a:t>The </a:t>
            </a:r>
            <a:r>
              <a:rPr lang="en-US" sz="2400" dirty="0">
                <a:latin typeface="Arial" pitchFamily="34" charset="0"/>
                <a:cs typeface="Arial" pitchFamily="34" charset="0"/>
              </a:rPr>
              <a:t>system was developed to support the activities of the </a:t>
            </a:r>
            <a:r>
              <a:rPr lang="en-US" sz="2400" dirty="0" smtClean="0">
                <a:latin typeface="Arial" pitchFamily="34" charset="0"/>
                <a:cs typeface="Arial" pitchFamily="34" charset="0"/>
              </a:rPr>
              <a:t>      “</a:t>
            </a:r>
            <a:r>
              <a:rPr lang="en-US" sz="2400" dirty="0">
                <a:latin typeface="Arial" pitchFamily="34" charset="0"/>
                <a:cs typeface="Arial" pitchFamily="34" charset="0"/>
              </a:rPr>
              <a:t>Institute for Protection of Cultural Monuments </a:t>
            </a:r>
            <a:r>
              <a:rPr lang="en-US" sz="2400" dirty="0" err="1">
                <a:latin typeface="Arial" pitchFamily="34" charset="0"/>
                <a:cs typeface="Arial" pitchFamily="34" charset="0"/>
              </a:rPr>
              <a:t>Niš</a:t>
            </a:r>
            <a:r>
              <a:rPr lang="en-US" sz="2400" dirty="0">
                <a:latin typeface="Arial" pitchFamily="34" charset="0"/>
                <a:cs typeface="Arial" pitchFamily="34" charset="0"/>
              </a:rPr>
              <a:t>” and the </a:t>
            </a:r>
            <a:r>
              <a:rPr lang="en-US" sz="2400" dirty="0" smtClean="0">
                <a:latin typeface="Arial" pitchFamily="34" charset="0"/>
                <a:cs typeface="Arial" pitchFamily="34" charset="0"/>
              </a:rPr>
              <a:t>    “</a:t>
            </a:r>
            <a:r>
              <a:rPr lang="en-US" sz="2400" dirty="0">
                <a:latin typeface="Arial" pitchFamily="34" charset="0"/>
                <a:cs typeface="Arial" pitchFamily="34" charset="0"/>
              </a:rPr>
              <a:t>Historical Archives of </a:t>
            </a:r>
            <a:r>
              <a:rPr lang="en-US" sz="2400" dirty="0" err="1">
                <a:latin typeface="Arial" pitchFamily="34" charset="0"/>
                <a:cs typeface="Arial" pitchFamily="34" charset="0"/>
              </a:rPr>
              <a:t>Niš</a:t>
            </a:r>
            <a:r>
              <a:rPr lang="en-US" sz="2400" dirty="0">
                <a:latin typeface="Arial" pitchFamily="34" charset="0"/>
                <a:cs typeface="Arial" pitchFamily="34" charset="0"/>
              </a:rPr>
              <a:t>” in the city of </a:t>
            </a:r>
            <a:r>
              <a:rPr lang="en-US" sz="2400" dirty="0" err="1">
                <a:latin typeface="Arial" pitchFamily="34" charset="0"/>
                <a:cs typeface="Arial" pitchFamily="34" charset="0"/>
              </a:rPr>
              <a:t>Niš</a:t>
            </a:r>
            <a:r>
              <a:rPr lang="en-US" sz="2400" dirty="0">
                <a:latin typeface="Arial" pitchFamily="34" charset="0"/>
                <a:cs typeface="Arial" pitchFamily="34" charset="0"/>
              </a:rPr>
              <a:t>, Serbia</a:t>
            </a:r>
            <a:r>
              <a:rPr lang="en-US" sz="2400" dirty="0" smtClean="0">
                <a:latin typeface="Arial" pitchFamily="34" charset="0"/>
                <a:cs typeface="Arial" pitchFamily="34" charset="0"/>
              </a:rPr>
              <a:t>.</a:t>
            </a:r>
          </a:p>
          <a:p>
            <a:pPr algn="just">
              <a:buClr>
                <a:schemeClr val="tx2"/>
              </a:buClr>
            </a:pPr>
            <a:endParaRPr lang="en-US" sz="2400" dirty="0">
              <a:latin typeface="Arial" pitchFamily="34" charset="0"/>
              <a:cs typeface="Arial" pitchFamily="34" charset="0"/>
            </a:endParaRPr>
          </a:p>
          <a:p>
            <a:pPr algn="just">
              <a:buClr>
                <a:schemeClr val="tx2"/>
              </a:buClr>
            </a:pPr>
            <a:r>
              <a:rPr lang="en-US" sz="2400" dirty="0" smtClean="0">
                <a:latin typeface="Arial" pitchFamily="34" charset="0"/>
                <a:cs typeface="Arial" pitchFamily="34" charset="0"/>
              </a:rPr>
              <a:t>Future </a:t>
            </a:r>
            <a:r>
              <a:rPr lang="en-US" sz="2400" dirty="0">
                <a:latin typeface="Arial" pitchFamily="34" charset="0"/>
                <a:cs typeface="Arial" pitchFamily="34" charset="0"/>
              </a:rPr>
              <a:t>work will be on extension of the </a:t>
            </a:r>
            <a:r>
              <a:rPr lang="en-US" sz="2400" dirty="0" smtClean="0">
                <a:latin typeface="Arial" pitchFamily="34" charset="0"/>
                <a:cs typeface="Arial" pitchFamily="34" charset="0"/>
              </a:rPr>
              <a:t>open source               </a:t>
            </a:r>
            <a:r>
              <a:rPr lang="en-US" sz="2400" dirty="0" err="1" smtClean="0">
                <a:latin typeface="Arial" pitchFamily="34" charset="0"/>
                <a:cs typeface="Arial" pitchFamily="34" charset="0"/>
              </a:rPr>
              <a:t>OpenAtlas</a:t>
            </a:r>
            <a:r>
              <a:rPr lang="en-US" sz="2400" dirty="0" smtClean="0">
                <a:latin typeface="Arial" pitchFamily="34" charset="0"/>
                <a:cs typeface="Arial" pitchFamily="34" charset="0"/>
              </a:rPr>
              <a:t> platform.</a:t>
            </a: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68147" y="6381328"/>
            <a:ext cx="1047660" cy="428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79339062"/>
      </p:ext>
    </p:extLst>
  </p:cSld>
  <p:clrMapOvr>
    <a:masterClrMapping/>
  </p:clrMapOvr>
  <mc:AlternateContent xmlns:mc="http://schemas.openxmlformats.org/markup-compatibility/2006">
    <mc:Choice xmlns:p14="http://schemas.microsoft.com/office/powerpoint/2010/main" Requires="p14">
      <p:transition spd="slow" p14:dur="800">
        <p14:flythrough/>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sz="3200" dirty="0" smtClean="0">
                <a:solidFill>
                  <a:schemeClr val="tx1">
                    <a:lumMod val="75000"/>
                    <a:lumOff val="25000"/>
                  </a:schemeClr>
                </a:solidFill>
                <a:ea typeface="Arial Unicode MS" pitchFamily="50" charset="-127"/>
              </a:rPr>
              <a:t> </a:t>
            </a:r>
            <a:r>
              <a:rPr lang="sr-Latn-RS" altLang="ko-KR" sz="3200" dirty="0" smtClean="0">
                <a:solidFill>
                  <a:schemeClr val="tx1">
                    <a:lumMod val="75000"/>
                    <a:lumOff val="25000"/>
                  </a:schemeClr>
                </a:solidFill>
                <a:ea typeface="Arial Unicode MS" pitchFamily="50" charset="-127"/>
              </a:rPr>
              <a:t>Introduction</a:t>
            </a:r>
            <a:r>
              <a:rPr lang="en-US" altLang="ko-KR" sz="3200" dirty="0" smtClean="0">
                <a:solidFill>
                  <a:schemeClr val="tx1">
                    <a:lumMod val="75000"/>
                    <a:lumOff val="25000"/>
                  </a:schemeClr>
                </a:solidFill>
                <a:ea typeface="Arial Unicode MS" pitchFamily="50" charset="-127"/>
              </a:rPr>
              <a:t> </a:t>
            </a:r>
            <a:r>
              <a:rPr lang="sr-Latn-RS" altLang="ko-KR" sz="3200" dirty="0" smtClean="0">
                <a:solidFill>
                  <a:schemeClr val="tx1">
                    <a:lumMod val="75000"/>
                    <a:lumOff val="25000"/>
                  </a:schemeClr>
                </a:solidFill>
                <a:ea typeface="Arial Unicode MS" pitchFamily="50" charset="-127"/>
              </a:rPr>
              <a:t> </a:t>
            </a:r>
            <a:endParaRPr lang="ko-KR" altLang="en-US" sz="3200" dirty="0">
              <a:solidFill>
                <a:schemeClr val="tx1">
                  <a:lumMod val="75000"/>
                  <a:lumOff val="25000"/>
                </a:schemeClr>
              </a:solidFill>
              <a:ea typeface="Arial Unicode MS" pitchFamily="50" charset="-127"/>
            </a:endParaRPr>
          </a:p>
        </p:txBody>
      </p:sp>
      <p:sp>
        <p:nvSpPr>
          <p:cNvPr id="3" name="Content Placeholder 2"/>
          <p:cNvSpPr>
            <a:spLocks noGrp="1"/>
          </p:cNvSpPr>
          <p:nvPr>
            <p:ph idx="1"/>
          </p:nvPr>
        </p:nvSpPr>
        <p:spPr>
          <a:xfrm>
            <a:off x="395536" y="1196752"/>
            <a:ext cx="8229600" cy="5544616"/>
          </a:xfrm>
        </p:spPr>
        <p:txBody>
          <a:bodyPr>
            <a:noAutofit/>
          </a:bodyPr>
          <a:lstStyle/>
          <a:p>
            <a:pPr>
              <a:buClr>
                <a:schemeClr val="tx2"/>
              </a:buClr>
            </a:pPr>
            <a:r>
              <a:rPr lang="en-US" altLang="ko-KR" sz="2000" dirty="0">
                <a:solidFill>
                  <a:schemeClr val="tx1">
                    <a:lumMod val="75000"/>
                    <a:lumOff val="25000"/>
                  </a:schemeClr>
                </a:solidFill>
                <a:latin typeface="Arial" pitchFamily="34" charset="0"/>
                <a:cs typeface="Arial" pitchFamily="34" charset="0"/>
              </a:rPr>
              <a:t>In recent years, archeological institutions are focused on the collection and structuring of archaeological data and for that purpose a variety of web-based computer systems have been implemented</a:t>
            </a:r>
            <a:r>
              <a:rPr lang="en-US" altLang="ko-KR" sz="2000" dirty="0" smtClean="0">
                <a:solidFill>
                  <a:schemeClr val="tx1">
                    <a:lumMod val="75000"/>
                    <a:lumOff val="25000"/>
                  </a:schemeClr>
                </a:solidFill>
                <a:latin typeface="Arial" pitchFamily="34" charset="0"/>
                <a:cs typeface="Arial" pitchFamily="34" charset="0"/>
              </a:rPr>
              <a:t>.</a:t>
            </a:r>
            <a:endParaRPr lang="sr-Latn-RS" altLang="ko-KR" sz="2000" dirty="0" smtClean="0">
              <a:solidFill>
                <a:schemeClr val="tx1">
                  <a:lumMod val="75000"/>
                  <a:lumOff val="25000"/>
                </a:schemeClr>
              </a:solidFill>
              <a:latin typeface="Arial" pitchFamily="34" charset="0"/>
              <a:cs typeface="Arial" pitchFamily="34" charset="0"/>
            </a:endParaRPr>
          </a:p>
          <a:p>
            <a:pPr>
              <a:buClr>
                <a:schemeClr val="tx2"/>
              </a:buClr>
            </a:pPr>
            <a:endParaRPr lang="sr-Latn-RS" altLang="ko-KR" sz="2000" dirty="0" smtClean="0">
              <a:solidFill>
                <a:schemeClr val="tx1">
                  <a:lumMod val="75000"/>
                  <a:lumOff val="25000"/>
                </a:schemeClr>
              </a:solidFill>
              <a:latin typeface="Arial" pitchFamily="34" charset="0"/>
              <a:cs typeface="Arial" pitchFamily="34" charset="0"/>
            </a:endParaRPr>
          </a:p>
          <a:p>
            <a:pPr>
              <a:buClr>
                <a:schemeClr val="tx2"/>
              </a:buClr>
            </a:pPr>
            <a:r>
              <a:rPr lang="en-US" altLang="ko-KR" sz="2000" dirty="0" smtClean="0">
                <a:solidFill>
                  <a:schemeClr val="tx1">
                    <a:lumMod val="75000"/>
                    <a:lumOff val="25000"/>
                  </a:schemeClr>
                </a:solidFill>
                <a:latin typeface="Arial" pitchFamily="34" charset="0"/>
                <a:cs typeface="Arial" pitchFamily="34" charset="0"/>
              </a:rPr>
              <a:t>These </a:t>
            </a:r>
            <a:r>
              <a:rPr lang="en-US" altLang="ko-KR" sz="2000" dirty="0">
                <a:solidFill>
                  <a:schemeClr val="tx1">
                    <a:lumMod val="75000"/>
                    <a:lumOff val="25000"/>
                  </a:schemeClr>
                </a:solidFill>
                <a:latin typeface="Arial" pitchFamily="34" charset="0"/>
                <a:cs typeface="Arial" pitchFamily="34" charset="0"/>
              </a:rPr>
              <a:t>systems are designed to be adaptable to any digital recording system according to the needs of the project</a:t>
            </a:r>
            <a:r>
              <a:rPr lang="en-US" altLang="ko-KR" sz="2000" dirty="0" smtClean="0">
                <a:solidFill>
                  <a:schemeClr val="tx1">
                    <a:lumMod val="75000"/>
                    <a:lumOff val="25000"/>
                  </a:schemeClr>
                </a:solidFill>
                <a:latin typeface="Arial" pitchFamily="34" charset="0"/>
                <a:cs typeface="Arial" pitchFamily="34" charset="0"/>
              </a:rPr>
              <a:t>.</a:t>
            </a:r>
            <a:endParaRPr lang="sr-Latn-RS" altLang="ko-KR" sz="2000" dirty="0" smtClean="0">
              <a:solidFill>
                <a:schemeClr val="tx1">
                  <a:lumMod val="75000"/>
                  <a:lumOff val="25000"/>
                </a:schemeClr>
              </a:solidFill>
              <a:latin typeface="Arial" pitchFamily="34" charset="0"/>
              <a:cs typeface="Arial" pitchFamily="34" charset="0"/>
            </a:endParaRPr>
          </a:p>
          <a:p>
            <a:pPr>
              <a:buClr>
                <a:schemeClr val="tx2"/>
              </a:buClr>
            </a:pPr>
            <a:endParaRPr lang="sr-Latn-RS" altLang="ko-KR" sz="2000" dirty="0" smtClean="0">
              <a:solidFill>
                <a:schemeClr val="tx1">
                  <a:lumMod val="75000"/>
                  <a:lumOff val="25000"/>
                </a:schemeClr>
              </a:solidFill>
              <a:latin typeface="Arial" pitchFamily="34" charset="0"/>
              <a:cs typeface="Arial" pitchFamily="34" charset="0"/>
            </a:endParaRPr>
          </a:p>
          <a:p>
            <a:pPr>
              <a:buClr>
                <a:schemeClr val="tx2"/>
              </a:buClr>
            </a:pPr>
            <a:r>
              <a:rPr lang="en-US" altLang="ko-KR" sz="2000" dirty="0" smtClean="0">
                <a:solidFill>
                  <a:schemeClr val="tx1">
                    <a:lumMod val="75000"/>
                    <a:lumOff val="25000"/>
                  </a:schemeClr>
                </a:solidFill>
                <a:latin typeface="Arial" pitchFamily="34" charset="0"/>
                <a:cs typeface="Arial" pitchFamily="34" charset="0"/>
              </a:rPr>
              <a:t>Therefore</a:t>
            </a:r>
            <a:r>
              <a:rPr lang="en-US" altLang="ko-KR" sz="2000" dirty="0">
                <a:solidFill>
                  <a:schemeClr val="tx1">
                    <a:lumMod val="75000"/>
                    <a:lumOff val="25000"/>
                  </a:schemeClr>
                </a:solidFill>
                <a:latin typeface="Arial" pitchFamily="34" charset="0"/>
                <a:cs typeface="Arial" pitchFamily="34" charset="0"/>
              </a:rPr>
              <a:t>, this paper presents one solution for implementation of archeological recording and documentation system using </a:t>
            </a:r>
            <a:r>
              <a:rPr lang="en-US" altLang="ko-KR" sz="2000" dirty="0" err="1">
                <a:solidFill>
                  <a:schemeClr val="tx1">
                    <a:lumMod val="75000"/>
                    <a:lumOff val="25000"/>
                  </a:schemeClr>
                </a:solidFill>
                <a:latin typeface="Arial" pitchFamily="34" charset="0"/>
                <a:cs typeface="Arial" pitchFamily="34" charset="0"/>
              </a:rPr>
              <a:t>OpenAtlas</a:t>
            </a:r>
            <a:r>
              <a:rPr lang="en-US" altLang="ko-KR" sz="2000" dirty="0">
                <a:solidFill>
                  <a:schemeClr val="tx1">
                    <a:lumMod val="75000"/>
                    <a:lumOff val="25000"/>
                  </a:schemeClr>
                </a:solidFill>
                <a:latin typeface="Arial" pitchFamily="34" charset="0"/>
                <a:cs typeface="Arial" pitchFamily="34" charset="0"/>
              </a:rPr>
              <a:t> database application. </a:t>
            </a:r>
            <a:endParaRPr lang="sr-Latn-RS" altLang="ko-KR" sz="2000" dirty="0" smtClean="0">
              <a:solidFill>
                <a:schemeClr val="tx1">
                  <a:lumMod val="75000"/>
                  <a:lumOff val="25000"/>
                </a:schemeClr>
              </a:solidFill>
              <a:latin typeface="Arial" pitchFamily="34" charset="0"/>
              <a:cs typeface="Arial" pitchFamily="34" charset="0"/>
            </a:endParaRPr>
          </a:p>
          <a:p>
            <a:pPr>
              <a:buClr>
                <a:schemeClr val="tx2"/>
              </a:buClr>
            </a:pPr>
            <a:endParaRPr lang="sr-Latn-RS" altLang="ko-KR" sz="2000" dirty="0" smtClean="0">
              <a:solidFill>
                <a:schemeClr val="tx1">
                  <a:lumMod val="75000"/>
                  <a:lumOff val="25000"/>
                </a:schemeClr>
              </a:solidFill>
              <a:latin typeface="Arial" pitchFamily="34" charset="0"/>
              <a:cs typeface="Arial" pitchFamily="34" charset="0"/>
            </a:endParaRPr>
          </a:p>
          <a:p>
            <a:pPr>
              <a:buClr>
                <a:schemeClr val="tx2"/>
              </a:buClr>
            </a:pPr>
            <a:r>
              <a:rPr lang="en-US" altLang="ko-KR" sz="2000" dirty="0" err="1" smtClean="0">
                <a:solidFill>
                  <a:schemeClr val="tx1">
                    <a:lumMod val="75000"/>
                    <a:lumOff val="25000"/>
                  </a:schemeClr>
                </a:solidFill>
                <a:latin typeface="Arial" pitchFamily="34" charset="0"/>
                <a:cs typeface="Arial" pitchFamily="34" charset="0"/>
              </a:rPr>
              <a:t>OpenAtlas</a:t>
            </a:r>
            <a:r>
              <a:rPr lang="en-US" altLang="ko-KR" sz="2000" dirty="0" smtClean="0">
                <a:solidFill>
                  <a:schemeClr val="tx1">
                    <a:lumMod val="75000"/>
                    <a:lumOff val="25000"/>
                  </a:schemeClr>
                </a:solidFill>
                <a:latin typeface="Arial" pitchFamily="34" charset="0"/>
                <a:cs typeface="Arial" pitchFamily="34" charset="0"/>
              </a:rPr>
              <a:t> </a:t>
            </a:r>
            <a:r>
              <a:rPr lang="en-US" altLang="ko-KR" sz="2000" dirty="0">
                <a:solidFill>
                  <a:schemeClr val="tx1">
                    <a:lumMod val="75000"/>
                    <a:lumOff val="25000"/>
                  </a:schemeClr>
                </a:solidFill>
                <a:latin typeface="Arial" pitchFamily="34" charset="0"/>
                <a:cs typeface="Arial" pitchFamily="34" charset="0"/>
              </a:rPr>
              <a:t>is an open-source web-based database application for managing complex </a:t>
            </a:r>
            <a:r>
              <a:rPr lang="sr-Latn-RS" altLang="ko-KR" sz="2000" dirty="0" smtClean="0">
                <a:solidFill>
                  <a:schemeClr val="tx1">
                    <a:lumMod val="75000"/>
                    <a:lumOff val="25000"/>
                  </a:schemeClr>
                </a:solidFill>
                <a:latin typeface="Arial" pitchFamily="34" charset="0"/>
                <a:cs typeface="Arial" pitchFamily="34" charset="0"/>
              </a:rPr>
              <a:t>geographical </a:t>
            </a:r>
            <a:r>
              <a:rPr lang="en-US" altLang="ko-KR" sz="2000" dirty="0" smtClean="0">
                <a:solidFill>
                  <a:schemeClr val="tx1">
                    <a:lumMod val="75000"/>
                    <a:lumOff val="25000"/>
                  </a:schemeClr>
                </a:solidFill>
                <a:latin typeface="Arial" pitchFamily="34" charset="0"/>
                <a:cs typeface="Arial" pitchFamily="34" charset="0"/>
              </a:rPr>
              <a:t>data.</a:t>
            </a:r>
            <a:endParaRPr lang="sr-Latn-RS" altLang="ko-KR" sz="2000" dirty="0" smtClean="0">
              <a:solidFill>
                <a:schemeClr val="tx1">
                  <a:lumMod val="75000"/>
                  <a:lumOff val="25000"/>
                </a:schemeClr>
              </a:solidFill>
              <a:latin typeface="Arial" pitchFamily="34" charset="0"/>
              <a:cs typeface="Arial" pitchFamily="34" charset="0"/>
            </a:endParaRPr>
          </a:p>
          <a:p>
            <a:pPr>
              <a:buFont typeface="Wingdings" pitchFamily="2" charset="2"/>
              <a:buChar char="ü"/>
            </a:pPr>
            <a:endParaRPr lang="en-US" altLang="ko-KR" sz="1600" dirty="0">
              <a:solidFill>
                <a:schemeClr val="tx1">
                  <a:lumMod val="50000"/>
                  <a:lumOff val="50000"/>
                </a:schemeClr>
              </a:solidFill>
              <a:latin typeface="Arial" pitchFamily="34" charset="0"/>
              <a:cs typeface="Arial" pitchFamily="34" charset="0"/>
            </a:endParaRPr>
          </a:p>
          <a:p>
            <a:pPr>
              <a:buClr>
                <a:schemeClr val="tx2"/>
              </a:buClr>
              <a:buFont typeface="Wingdings" pitchFamily="2" charset="2"/>
              <a:buChar char="ü"/>
            </a:pPr>
            <a:endParaRPr lang="sr-Latn-RS" altLang="ko-KR" sz="1600" dirty="0" smtClean="0">
              <a:solidFill>
                <a:schemeClr val="tx1">
                  <a:lumMod val="75000"/>
                  <a:lumOff val="25000"/>
                </a:schemeClr>
              </a:solidFill>
              <a:latin typeface="Arial" pitchFamily="34" charset="0"/>
              <a:cs typeface="Arial" pitchFamily="34" charset="0"/>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68147" y="6381328"/>
            <a:ext cx="1047660" cy="428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14007961"/>
      </p:ext>
    </p:extLst>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sz="3200" dirty="0" smtClean="0">
                <a:solidFill>
                  <a:schemeClr val="tx1">
                    <a:lumMod val="75000"/>
                    <a:lumOff val="25000"/>
                  </a:schemeClr>
                </a:solidFill>
                <a:ea typeface="Arial Unicode MS" pitchFamily="50" charset="-127"/>
              </a:rPr>
              <a:t> </a:t>
            </a:r>
            <a:r>
              <a:rPr lang="sr-Latn-RS" altLang="ko-KR" sz="3200" dirty="0">
                <a:solidFill>
                  <a:schemeClr val="tx1">
                    <a:lumMod val="75000"/>
                    <a:lumOff val="25000"/>
                  </a:schemeClr>
                </a:solidFill>
                <a:ea typeface="Arial Unicode MS" pitchFamily="50" charset="-127"/>
              </a:rPr>
              <a:t>OpenAtlas </a:t>
            </a:r>
            <a:r>
              <a:rPr lang="sr-Latn-RS" altLang="ko-KR" sz="3200" dirty="0" smtClean="0">
                <a:solidFill>
                  <a:schemeClr val="tx1">
                    <a:lumMod val="75000"/>
                    <a:lumOff val="25000"/>
                  </a:schemeClr>
                </a:solidFill>
                <a:ea typeface="Arial Unicode MS" pitchFamily="50" charset="-127"/>
              </a:rPr>
              <a:t>application</a:t>
            </a:r>
            <a:endParaRPr lang="ko-KR" altLang="en-US" sz="2800" dirty="0">
              <a:solidFill>
                <a:schemeClr val="tx1">
                  <a:lumMod val="75000"/>
                  <a:lumOff val="25000"/>
                </a:schemeClr>
              </a:solidFill>
              <a:ea typeface="Arial Unicode MS" pitchFamily="50" charset="-127"/>
            </a:endParaRPr>
          </a:p>
        </p:txBody>
      </p:sp>
      <p:sp>
        <p:nvSpPr>
          <p:cNvPr id="3" name="Content Placeholder 2"/>
          <p:cNvSpPr>
            <a:spLocks noGrp="1"/>
          </p:cNvSpPr>
          <p:nvPr>
            <p:ph idx="1"/>
          </p:nvPr>
        </p:nvSpPr>
        <p:spPr>
          <a:xfrm>
            <a:off x="395536" y="1196752"/>
            <a:ext cx="8229600" cy="5544616"/>
          </a:xfrm>
        </p:spPr>
        <p:txBody>
          <a:bodyPr>
            <a:noAutofit/>
          </a:bodyPr>
          <a:lstStyle/>
          <a:p>
            <a:pPr>
              <a:buFont typeface="Wingdings" pitchFamily="2" charset="2"/>
              <a:buChar char="ü"/>
            </a:pPr>
            <a:endParaRPr lang="en-US" altLang="ko-KR" sz="1600" dirty="0">
              <a:solidFill>
                <a:schemeClr val="tx1">
                  <a:lumMod val="50000"/>
                  <a:lumOff val="50000"/>
                </a:schemeClr>
              </a:solidFill>
              <a:latin typeface="Arial" pitchFamily="34" charset="0"/>
              <a:cs typeface="Arial" pitchFamily="34" charset="0"/>
            </a:endParaRPr>
          </a:p>
          <a:p>
            <a:pPr>
              <a:buClr>
                <a:schemeClr val="tx2"/>
              </a:buClr>
            </a:pPr>
            <a:r>
              <a:rPr lang="en-US" altLang="ko-KR" sz="2000" dirty="0">
                <a:solidFill>
                  <a:schemeClr val="tx1">
                    <a:lumMod val="75000"/>
                    <a:lumOff val="25000"/>
                  </a:schemeClr>
                </a:solidFill>
                <a:latin typeface="Arial" pitchFamily="34" charset="0"/>
                <a:cs typeface="Arial" pitchFamily="34" charset="0"/>
              </a:rPr>
              <a:t>It is being developed by a small team of the University of Vienna (Institute for Prehistory and Historical Archaeology) and the Austrian Academy of Sciences (Institute for Medieval Research) and craws.net as well as various freelance contributors</a:t>
            </a:r>
            <a:r>
              <a:rPr lang="en-US" altLang="ko-KR" sz="2000" dirty="0" smtClean="0">
                <a:solidFill>
                  <a:schemeClr val="tx1">
                    <a:lumMod val="75000"/>
                    <a:lumOff val="25000"/>
                  </a:schemeClr>
                </a:solidFill>
                <a:latin typeface="Arial" pitchFamily="34" charset="0"/>
                <a:cs typeface="Arial" pitchFamily="34" charset="0"/>
              </a:rPr>
              <a:t>.</a:t>
            </a:r>
            <a:endParaRPr lang="sr-Latn-RS" altLang="ko-KR" sz="2000" dirty="0" smtClean="0">
              <a:solidFill>
                <a:schemeClr val="tx1">
                  <a:lumMod val="75000"/>
                  <a:lumOff val="25000"/>
                </a:schemeClr>
              </a:solidFill>
              <a:latin typeface="Arial" pitchFamily="34" charset="0"/>
              <a:cs typeface="Arial" pitchFamily="34" charset="0"/>
            </a:endParaRPr>
          </a:p>
          <a:p>
            <a:pPr>
              <a:buClr>
                <a:schemeClr val="tx2"/>
              </a:buClr>
            </a:pPr>
            <a:endParaRPr lang="sr-Latn-RS" altLang="ko-KR" sz="2000" dirty="0" smtClean="0">
              <a:solidFill>
                <a:schemeClr val="tx1">
                  <a:lumMod val="75000"/>
                  <a:lumOff val="25000"/>
                </a:schemeClr>
              </a:solidFill>
              <a:latin typeface="Arial" pitchFamily="34" charset="0"/>
              <a:cs typeface="Arial" pitchFamily="34" charset="0"/>
            </a:endParaRPr>
          </a:p>
          <a:p>
            <a:pPr>
              <a:buClr>
                <a:schemeClr val="tx2"/>
              </a:buClr>
            </a:pPr>
            <a:r>
              <a:rPr lang="en-US" altLang="ko-KR" sz="2000" dirty="0" err="1" smtClean="0">
                <a:solidFill>
                  <a:schemeClr val="tx1">
                    <a:lumMod val="75000"/>
                    <a:lumOff val="25000"/>
                  </a:schemeClr>
                </a:solidFill>
                <a:latin typeface="Arial" pitchFamily="34" charset="0"/>
                <a:cs typeface="Arial" pitchFamily="34" charset="0"/>
              </a:rPr>
              <a:t>OpenAtlas</a:t>
            </a:r>
            <a:r>
              <a:rPr lang="en-US" altLang="ko-KR" sz="2000" dirty="0" smtClean="0">
                <a:solidFill>
                  <a:schemeClr val="tx1">
                    <a:lumMod val="75000"/>
                    <a:lumOff val="25000"/>
                  </a:schemeClr>
                </a:solidFill>
                <a:latin typeface="Arial" pitchFamily="34" charset="0"/>
                <a:cs typeface="Arial" pitchFamily="34" charset="0"/>
              </a:rPr>
              <a:t> </a:t>
            </a:r>
            <a:r>
              <a:rPr lang="en-US" altLang="ko-KR" sz="2000" dirty="0">
                <a:solidFill>
                  <a:schemeClr val="tx1">
                    <a:lumMod val="75000"/>
                    <a:lumOff val="25000"/>
                  </a:schemeClr>
                </a:solidFill>
                <a:latin typeface="Arial" pitchFamily="34" charset="0"/>
                <a:cs typeface="Arial" pitchFamily="34" charset="0"/>
              </a:rPr>
              <a:t>data model is based on classes and properties of the CIDOC CRM which is an internationally established standard for cultural heritage documentation</a:t>
            </a:r>
            <a:r>
              <a:rPr lang="en-US" altLang="ko-KR" sz="2000" dirty="0" smtClean="0">
                <a:solidFill>
                  <a:schemeClr val="tx1">
                    <a:lumMod val="75000"/>
                    <a:lumOff val="25000"/>
                  </a:schemeClr>
                </a:solidFill>
                <a:latin typeface="Arial" pitchFamily="34" charset="0"/>
                <a:cs typeface="Arial" pitchFamily="34" charset="0"/>
              </a:rPr>
              <a:t>.</a:t>
            </a:r>
            <a:endParaRPr lang="sr-Latn-RS" altLang="ko-KR" sz="2000" dirty="0" smtClean="0">
              <a:solidFill>
                <a:schemeClr val="tx1">
                  <a:lumMod val="75000"/>
                  <a:lumOff val="25000"/>
                </a:schemeClr>
              </a:solidFill>
              <a:latin typeface="Arial" pitchFamily="34" charset="0"/>
              <a:cs typeface="Arial" pitchFamily="34" charset="0"/>
            </a:endParaRPr>
          </a:p>
          <a:p>
            <a:pPr>
              <a:buClr>
                <a:schemeClr val="tx2"/>
              </a:buClr>
            </a:pPr>
            <a:endParaRPr lang="sr-Latn-RS" altLang="ko-KR" sz="2000" dirty="0">
              <a:solidFill>
                <a:schemeClr val="tx1">
                  <a:lumMod val="75000"/>
                  <a:lumOff val="25000"/>
                </a:schemeClr>
              </a:solidFill>
              <a:latin typeface="Arial" pitchFamily="34" charset="0"/>
              <a:cs typeface="Arial" pitchFamily="34" charset="0"/>
            </a:endParaRPr>
          </a:p>
          <a:p>
            <a:pPr>
              <a:buClr>
                <a:schemeClr val="tx2"/>
              </a:buClr>
            </a:pPr>
            <a:r>
              <a:rPr lang="en-US" altLang="ko-KR" sz="2000" dirty="0">
                <a:solidFill>
                  <a:schemeClr val="tx1">
                    <a:lumMod val="75000"/>
                    <a:lumOff val="25000"/>
                  </a:schemeClr>
                </a:solidFill>
                <a:latin typeface="Arial" pitchFamily="34" charset="0"/>
                <a:cs typeface="Arial" pitchFamily="34" charset="0"/>
              </a:rPr>
              <a:t>The CIDOC Conceptual Reference Model (CRM) provides definitions and a formal structure for describing the implicit and explicit concepts and relationships used in cultural heritage documentation.</a:t>
            </a:r>
            <a:endParaRPr lang="sr-Latn-RS" altLang="ko-KR" sz="2000" dirty="0" smtClean="0">
              <a:solidFill>
                <a:schemeClr val="tx1">
                  <a:lumMod val="75000"/>
                  <a:lumOff val="25000"/>
                </a:schemeClr>
              </a:solidFill>
              <a:latin typeface="Arial" pitchFamily="34" charset="0"/>
              <a:cs typeface="Arial" pitchFamily="34" charset="0"/>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68147" y="6381328"/>
            <a:ext cx="1047660" cy="428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86818710"/>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sz="3200" dirty="0" smtClean="0">
                <a:solidFill>
                  <a:schemeClr val="tx1">
                    <a:lumMod val="75000"/>
                    <a:lumOff val="25000"/>
                  </a:schemeClr>
                </a:solidFill>
                <a:ea typeface="Arial Unicode MS" pitchFamily="50" charset="-127"/>
              </a:rPr>
              <a:t> </a:t>
            </a:r>
            <a:r>
              <a:rPr lang="sr-Latn-RS" altLang="ko-KR" sz="3200" dirty="0">
                <a:solidFill>
                  <a:schemeClr val="tx1">
                    <a:lumMod val="75000"/>
                    <a:lumOff val="25000"/>
                  </a:schemeClr>
                </a:solidFill>
                <a:ea typeface="Arial Unicode MS" pitchFamily="50" charset="-127"/>
              </a:rPr>
              <a:t>OpenAtlas </a:t>
            </a:r>
            <a:r>
              <a:rPr lang="sr-Latn-RS" altLang="ko-KR" sz="3200" dirty="0" smtClean="0">
                <a:solidFill>
                  <a:schemeClr val="tx1">
                    <a:lumMod val="75000"/>
                    <a:lumOff val="25000"/>
                  </a:schemeClr>
                </a:solidFill>
                <a:ea typeface="Arial Unicode MS" pitchFamily="50" charset="-127"/>
              </a:rPr>
              <a:t>application - CIDOC</a:t>
            </a:r>
            <a:endParaRPr lang="ko-KR" altLang="en-US" sz="2800" dirty="0">
              <a:solidFill>
                <a:schemeClr val="tx1">
                  <a:lumMod val="75000"/>
                  <a:lumOff val="25000"/>
                </a:schemeClr>
              </a:solidFill>
              <a:ea typeface="Arial Unicode MS" pitchFamily="50" charset="-127"/>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68147" y="6381328"/>
            <a:ext cx="1047660" cy="428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482"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555776" y="1163058"/>
            <a:ext cx="3816424" cy="5682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82819059"/>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sz="3200" dirty="0" smtClean="0">
                <a:solidFill>
                  <a:schemeClr val="tx1">
                    <a:lumMod val="75000"/>
                    <a:lumOff val="25000"/>
                  </a:schemeClr>
                </a:solidFill>
                <a:ea typeface="Arial Unicode MS" pitchFamily="50" charset="-127"/>
              </a:rPr>
              <a:t> </a:t>
            </a:r>
            <a:r>
              <a:rPr lang="sr-Latn-RS" altLang="ko-KR" sz="3200" dirty="0">
                <a:solidFill>
                  <a:schemeClr val="tx1">
                    <a:lumMod val="75000"/>
                    <a:lumOff val="25000"/>
                  </a:schemeClr>
                </a:solidFill>
                <a:ea typeface="Arial Unicode MS" pitchFamily="50" charset="-127"/>
              </a:rPr>
              <a:t>OpenAtlas </a:t>
            </a:r>
            <a:r>
              <a:rPr lang="sr-Latn-RS" altLang="ko-KR" sz="3200" dirty="0" smtClean="0">
                <a:solidFill>
                  <a:schemeClr val="tx1">
                    <a:lumMod val="75000"/>
                    <a:lumOff val="25000"/>
                  </a:schemeClr>
                </a:solidFill>
                <a:ea typeface="Arial Unicode MS" pitchFamily="50" charset="-127"/>
              </a:rPr>
              <a:t>platform </a:t>
            </a:r>
            <a:endParaRPr lang="ko-KR" altLang="en-US" sz="2800" dirty="0">
              <a:solidFill>
                <a:schemeClr val="tx1">
                  <a:lumMod val="75000"/>
                  <a:lumOff val="25000"/>
                </a:schemeClr>
              </a:solidFill>
              <a:ea typeface="Arial Unicode MS" pitchFamily="50" charset="-127"/>
            </a:endParaRPr>
          </a:p>
        </p:txBody>
      </p:sp>
      <p:sp>
        <p:nvSpPr>
          <p:cNvPr id="3" name="Content Placeholder 2"/>
          <p:cNvSpPr>
            <a:spLocks noGrp="1"/>
          </p:cNvSpPr>
          <p:nvPr>
            <p:ph idx="1"/>
          </p:nvPr>
        </p:nvSpPr>
        <p:spPr>
          <a:xfrm>
            <a:off x="395536" y="1196752"/>
            <a:ext cx="8229600" cy="5544616"/>
          </a:xfrm>
        </p:spPr>
        <p:txBody>
          <a:bodyPr>
            <a:noAutofit/>
          </a:bodyPr>
          <a:lstStyle/>
          <a:p>
            <a:pPr>
              <a:buFont typeface="Wingdings" pitchFamily="2" charset="2"/>
              <a:buChar char="ü"/>
            </a:pPr>
            <a:endParaRPr lang="en-US" altLang="ko-KR" sz="1600" dirty="0">
              <a:solidFill>
                <a:schemeClr val="tx1">
                  <a:lumMod val="50000"/>
                  <a:lumOff val="50000"/>
                </a:schemeClr>
              </a:solidFill>
              <a:latin typeface="Arial" pitchFamily="34" charset="0"/>
              <a:cs typeface="Arial" pitchFamily="34" charset="0"/>
            </a:endParaRPr>
          </a:p>
          <a:p>
            <a:pPr>
              <a:buClr>
                <a:schemeClr val="tx2"/>
              </a:buClr>
            </a:pPr>
            <a:r>
              <a:rPr lang="sr-Latn-RS" altLang="ko-KR" sz="2000" dirty="0" smtClean="0">
                <a:solidFill>
                  <a:schemeClr val="tx1">
                    <a:lumMod val="75000"/>
                    <a:lumOff val="25000"/>
                  </a:schemeClr>
                </a:solidFill>
                <a:latin typeface="Arial" pitchFamily="34" charset="0"/>
                <a:cs typeface="Arial" pitchFamily="34" charset="0"/>
              </a:rPr>
              <a:t>Source code - </a:t>
            </a:r>
            <a:r>
              <a:rPr lang="sr-Latn-RS" sz="2000" dirty="0"/>
              <a:t>GNU General Public License Version </a:t>
            </a:r>
            <a:r>
              <a:rPr lang="sr-Latn-RS" sz="2000" dirty="0" smtClean="0"/>
              <a:t>2 </a:t>
            </a:r>
          </a:p>
          <a:p>
            <a:pPr>
              <a:buClr>
                <a:schemeClr val="tx2"/>
              </a:buClr>
            </a:pPr>
            <a:endParaRPr lang="sr-Latn-RS" sz="2000" dirty="0" smtClean="0"/>
          </a:p>
          <a:p>
            <a:pPr>
              <a:buClr>
                <a:schemeClr val="tx2"/>
              </a:buClr>
            </a:pPr>
            <a:r>
              <a:rPr lang="en-US" altLang="ko-KR" sz="2000" dirty="0">
                <a:solidFill>
                  <a:schemeClr val="tx1">
                    <a:lumMod val="75000"/>
                    <a:lumOff val="25000"/>
                  </a:schemeClr>
                </a:solidFill>
                <a:latin typeface="Arial" pitchFamily="34" charset="0"/>
                <a:cs typeface="Arial" pitchFamily="34" charset="0"/>
                <a:hlinkClick r:id="rId2"/>
              </a:rPr>
              <a:t>https://</a:t>
            </a:r>
            <a:r>
              <a:rPr lang="en-US" altLang="ko-KR" sz="2000" dirty="0" smtClean="0">
                <a:solidFill>
                  <a:schemeClr val="tx1">
                    <a:lumMod val="75000"/>
                    <a:lumOff val="25000"/>
                  </a:schemeClr>
                </a:solidFill>
                <a:latin typeface="Arial" pitchFamily="34" charset="0"/>
                <a:cs typeface="Arial" pitchFamily="34" charset="0"/>
                <a:hlinkClick r:id="rId2"/>
              </a:rPr>
              <a:t>github.com/craws/OpenAtlas</a:t>
            </a:r>
            <a:endParaRPr lang="sr-Latn-RS" altLang="ko-KR" sz="2000" dirty="0" smtClean="0">
              <a:solidFill>
                <a:schemeClr val="tx1">
                  <a:lumMod val="75000"/>
                  <a:lumOff val="25000"/>
                </a:schemeClr>
              </a:solidFill>
              <a:latin typeface="Arial" pitchFamily="34" charset="0"/>
              <a:cs typeface="Arial" pitchFamily="34" charset="0"/>
            </a:endParaRPr>
          </a:p>
          <a:p>
            <a:pPr>
              <a:buClr>
                <a:schemeClr val="tx2"/>
              </a:buClr>
            </a:pPr>
            <a:endParaRPr lang="sr-Latn-RS" altLang="ko-KR" sz="2000" dirty="0" smtClean="0">
              <a:solidFill>
                <a:schemeClr val="tx1">
                  <a:lumMod val="75000"/>
                  <a:lumOff val="25000"/>
                </a:schemeClr>
              </a:solidFill>
              <a:latin typeface="Arial" pitchFamily="34" charset="0"/>
              <a:cs typeface="Arial" pitchFamily="34" charset="0"/>
            </a:endParaRPr>
          </a:p>
          <a:p>
            <a:pPr>
              <a:buClr>
                <a:schemeClr val="tx2"/>
              </a:buClr>
            </a:pPr>
            <a:r>
              <a:rPr lang="en-US" altLang="ko-KR" sz="2000" dirty="0">
                <a:solidFill>
                  <a:schemeClr val="tx1">
                    <a:lumMod val="75000"/>
                    <a:lumOff val="25000"/>
                  </a:schemeClr>
                </a:solidFill>
                <a:latin typeface="Arial" pitchFamily="34" charset="0"/>
                <a:cs typeface="Arial" pitchFamily="34" charset="0"/>
              </a:rPr>
              <a:t>For detailed information </a:t>
            </a:r>
            <a:r>
              <a:rPr lang="sr-Latn-RS" altLang="ko-KR" sz="2000" dirty="0" smtClean="0">
                <a:solidFill>
                  <a:schemeClr val="tx1">
                    <a:lumMod val="75000"/>
                    <a:lumOff val="25000"/>
                  </a:schemeClr>
                </a:solidFill>
                <a:latin typeface="Arial" pitchFamily="34" charset="0"/>
                <a:cs typeface="Arial" pitchFamily="34" charset="0"/>
              </a:rPr>
              <a:t>- </a:t>
            </a:r>
            <a:r>
              <a:rPr lang="en-US" altLang="ko-KR" sz="2000" dirty="0" smtClean="0">
                <a:solidFill>
                  <a:schemeClr val="tx1">
                    <a:lumMod val="75000"/>
                    <a:lumOff val="25000"/>
                  </a:schemeClr>
                </a:solidFill>
                <a:latin typeface="Arial" pitchFamily="34" charset="0"/>
                <a:cs typeface="Arial" pitchFamily="34" charset="0"/>
              </a:rPr>
              <a:t>Wiki </a:t>
            </a:r>
            <a:r>
              <a:rPr lang="en-US" altLang="ko-KR" sz="2000" dirty="0">
                <a:solidFill>
                  <a:schemeClr val="tx1">
                    <a:lumMod val="75000"/>
                    <a:lumOff val="25000"/>
                  </a:schemeClr>
                </a:solidFill>
                <a:latin typeface="Arial" pitchFamily="34" charset="0"/>
                <a:cs typeface="Arial" pitchFamily="34" charset="0"/>
              </a:rPr>
              <a:t>and project management </a:t>
            </a:r>
            <a:r>
              <a:rPr lang="en-US" altLang="ko-KR" sz="2000" dirty="0" smtClean="0">
                <a:solidFill>
                  <a:schemeClr val="tx1">
                    <a:lumMod val="75000"/>
                    <a:lumOff val="25000"/>
                  </a:schemeClr>
                </a:solidFill>
                <a:latin typeface="Arial" pitchFamily="34" charset="0"/>
                <a:cs typeface="Arial" pitchFamily="34" charset="0"/>
              </a:rPr>
              <a:t>site</a:t>
            </a:r>
            <a:endParaRPr lang="sr-Latn-RS" altLang="ko-KR" sz="2000" dirty="0" smtClean="0">
              <a:solidFill>
                <a:schemeClr val="tx1">
                  <a:lumMod val="75000"/>
                  <a:lumOff val="25000"/>
                </a:schemeClr>
              </a:solidFill>
              <a:latin typeface="Arial" pitchFamily="34" charset="0"/>
              <a:cs typeface="Arial" pitchFamily="34" charset="0"/>
            </a:endParaRPr>
          </a:p>
          <a:p>
            <a:pPr>
              <a:buClr>
                <a:schemeClr val="tx2"/>
              </a:buClr>
            </a:pPr>
            <a:endParaRPr lang="sr-Latn-RS" altLang="ko-KR" sz="2000" dirty="0" smtClean="0">
              <a:solidFill>
                <a:schemeClr val="tx1">
                  <a:lumMod val="75000"/>
                  <a:lumOff val="25000"/>
                </a:schemeClr>
              </a:solidFill>
              <a:latin typeface="Arial" pitchFamily="34" charset="0"/>
              <a:cs typeface="Arial" pitchFamily="34" charset="0"/>
            </a:endParaRPr>
          </a:p>
          <a:p>
            <a:pPr>
              <a:buClr>
                <a:schemeClr val="tx2"/>
              </a:buClr>
            </a:pPr>
            <a:r>
              <a:rPr lang="en-US" altLang="ko-KR" sz="2000" dirty="0">
                <a:solidFill>
                  <a:schemeClr val="tx1">
                    <a:lumMod val="75000"/>
                    <a:lumOff val="25000"/>
                  </a:schemeClr>
                </a:solidFill>
                <a:latin typeface="Arial" pitchFamily="34" charset="0"/>
                <a:cs typeface="Arial" pitchFamily="34" charset="0"/>
              </a:rPr>
              <a:t>Installation with </a:t>
            </a:r>
            <a:r>
              <a:rPr lang="en-US" altLang="ko-KR" sz="2000" dirty="0" smtClean="0">
                <a:solidFill>
                  <a:schemeClr val="tx1">
                    <a:lumMod val="75000"/>
                    <a:lumOff val="25000"/>
                  </a:schemeClr>
                </a:solidFill>
                <a:latin typeface="Arial" pitchFamily="34" charset="0"/>
                <a:cs typeface="Arial" pitchFamily="34" charset="0"/>
              </a:rPr>
              <a:t>a </a:t>
            </a:r>
            <a:r>
              <a:rPr lang="sr-Latn-RS" altLang="ko-KR" sz="2000" dirty="0" smtClean="0">
                <a:solidFill>
                  <a:schemeClr val="tx1">
                    <a:lumMod val="75000"/>
                    <a:lumOff val="25000"/>
                  </a:schemeClr>
                </a:solidFill>
                <a:latin typeface="Arial" pitchFamily="34" charset="0"/>
                <a:cs typeface="Arial" pitchFamily="34" charset="0"/>
              </a:rPr>
              <a:t>Linux </a:t>
            </a:r>
            <a:r>
              <a:rPr lang="en-US" altLang="ko-KR" sz="2000" dirty="0" err="1" smtClean="0">
                <a:solidFill>
                  <a:schemeClr val="tx1">
                    <a:lumMod val="75000"/>
                    <a:lumOff val="25000"/>
                  </a:schemeClr>
                </a:solidFill>
                <a:latin typeface="Arial" pitchFamily="34" charset="0"/>
                <a:cs typeface="Arial" pitchFamily="34" charset="0"/>
              </a:rPr>
              <a:t>Debian</a:t>
            </a:r>
            <a:r>
              <a:rPr lang="en-US" altLang="ko-KR" sz="2000" dirty="0" smtClean="0">
                <a:solidFill>
                  <a:schemeClr val="tx1">
                    <a:lumMod val="75000"/>
                    <a:lumOff val="25000"/>
                  </a:schemeClr>
                </a:solidFill>
                <a:latin typeface="Arial" pitchFamily="34" charset="0"/>
                <a:cs typeface="Arial" pitchFamily="34" charset="0"/>
              </a:rPr>
              <a:t> </a:t>
            </a:r>
            <a:r>
              <a:rPr lang="en-US" altLang="ko-KR" sz="2000" dirty="0">
                <a:solidFill>
                  <a:schemeClr val="tx1">
                    <a:lumMod val="75000"/>
                    <a:lumOff val="25000"/>
                  </a:schemeClr>
                </a:solidFill>
                <a:latin typeface="Arial" pitchFamily="34" charset="0"/>
                <a:cs typeface="Arial" pitchFamily="34" charset="0"/>
              </a:rPr>
              <a:t>8.3 (Jessie) </a:t>
            </a:r>
            <a:r>
              <a:rPr lang="en-US" altLang="ko-KR" sz="2000" dirty="0" smtClean="0">
                <a:solidFill>
                  <a:schemeClr val="tx1">
                    <a:lumMod val="75000"/>
                    <a:lumOff val="25000"/>
                  </a:schemeClr>
                </a:solidFill>
                <a:latin typeface="Arial" pitchFamily="34" charset="0"/>
                <a:cs typeface="Arial" pitchFamily="34" charset="0"/>
              </a:rPr>
              <a:t>system</a:t>
            </a:r>
            <a:r>
              <a:rPr lang="sr-Latn-RS" altLang="ko-KR" sz="2000" dirty="0" smtClean="0">
                <a:solidFill>
                  <a:schemeClr val="tx1">
                    <a:lumMod val="75000"/>
                    <a:lumOff val="25000"/>
                  </a:schemeClr>
                </a:solidFill>
                <a:latin typeface="Arial" pitchFamily="34" charset="0"/>
                <a:cs typeface="Arial" pitchFamily="34" charset="0"/>
              </a:rPr>
              <a:t> (German version)</a:t>
            </a:r>
          </a:p>
          <a:p>
            <a:pPr>
              <a:buClr>
                <a:schemeClr val="tx2"/>
              </a:buClr>
            </a:pPr>
            <a:endParaRPr lang="sr-Latn-RS" altLang="ko-KR" sz="2000" dirty="0">
              <a:solidFill>
                <a:schemeClr val="tx1">
                  <a:lumMod val="75000"/>
                  <a:lumOff val="25000"/>
                </a:schemeClr>
              </a:solidFill>
              <a:latin typeface="Arial" pitchFamily="34" charset="0"/>
              <a:cs typeface="Arial" pitchFamily="34" charset="0"/>
            </a:endParaRPr>
          </a:p>
          <a:p>
            <a:pPr>
              <a:buClr>
                <a:schemeClr val="tx2"/>
              </a:buClr>
            </a:pPr>
            <a:r>
              <a:rPr lang="en-US" altLang="ko-KR" sz="2000" dirty="0" smtClean="0">
                <a:solidFill>
                  <a:schemeClr val="tx1">
                    <a:lumMod val="75000"/>
                    <a:lumOff val="25000"/>
                  </a:schemeClr>
                </a:solidFill>
                <a:latin typeface="Arial" pitchFamily="34" charset="0"/>
                <a:cs typeface="Arial" pitchFamily="34" charset="0"/>
              </a:rPr>
              <a:t>Requirements</a:t>
            </a:r>
            <a:endParaRPr lang="sr-Latn-RS" altLang="ko-KR" sz="2000" dirty="0" smtClean="0">
              <a:solidFill>
                <a:schemeClr val="tx1">
                  <a:lumMod val="75000"/>
                  <a:lumOff val="25000"/>
                </a:schemeClr>
              </a:solidFill>
              <a:latin typeface="Arial" pitchFamily="34" charset="0"/>
              <a:cs typeface="Arial" pitchFamily="34" charset="0"/>
            </a:endParaRPr>
          </a:p>
          <a:p>
            <a:pPr>
              <a:buClr>
                <a:schemeClr val="tx2"/>
              </a:buClr>
            </a:pPr>
            <a:endParaRPr lang="sr-Latn-RS" altLang="ko-KR" sz="2000" dirty="0">
              <a:solidFill>
                <a:schemeClr val="tx1">
                  <a:lumMod val="75000"/>
                  <a:lumOff val="25000"/>
                </a:schemeClr>
              </a:solidFill>
              <a:latin typeface="Arial" pitchFamily="34" charset="0"/>
              <a:cs typeface="Arial" pitchFamily="34" charset="0"/>
            </a:endParaRPr>
          </a:p>
          <a:p>
            <a:pPr>
              <a:buClr>
                <a:schemeClr val="tx2"/>
              </a:buClr>
            </a:pPr>
            <a:endParaRPr lang="sr-Latn-RS" altLang="ko-KR" sz="2000" dirty="0" smtClean="0">
              <a:solidFill>
                <a:schemeClr val="tx1">
                  <a:lumMod val="75000"/>
                  <a:lumOff val="25000"/>
                </a:schemeClr>
              </a:solidFill>
              <a:latin typeface="Arial" pitchFamily="34" charset="0"/>
              <a:cs typeface="Arial" pitchFamily="34" charset="0"/>
            </a:endParaRPr>
          </a:p>
        </p:txBody>
      </p:sp>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68147" y="6381328"/>
            <a:ext cx="1047660" cy="428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7286151"/>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sz="3200" dirty="0" smtClean="0">
                <a:solidFill>
                  <a:schemeClr val="tx1">
                    <a:lumMod val="75000"/>
                    <a:lumOff val="25000"/>
                  </a:schemeClr>
                </a:solidFill>
                <a:ea typeface="Arial Unicode MS" pitchFamily="50" charset="-127"/>
              </a:rPr>
              <a:t> </a:t>
            </a:r>
            <a:r>
              <a:rPr lang="sr-Latn-RS" altLang="ko-KR" sz="3200" dirty="0">
                <a:solidFill>
                  <a:schemeClr val="tx1">
                    <a:lumMod val="75000"/>
                    <a:lumOff val="25000"/>
                  </a:schemeClr>
                </a:solidFill>
                <a:ea typeface="Arial Unicode MS" pitchFamily="50" charset="-127"/>
              </a:rPr>
              <a:t>OpenAtlas </a:t>
            </a:r>
            <a:r>
              <a:rPr lang="sr-Latn-RS" altLang="ko-KR" sz="3200" dirty="0" smtClean="0">
                <a:solidFill>
                  <a:schemeClr val="tx1">
                    <a:lumMod val="75000"/>
                    <a:lumOff val="25000"/>
                  </a:schemeClr>
                </a:solidFill>
                <a:ea typeface="Arial Unicode MS" pitchFamily="50" charset="-127"/>
              </a:rPr>
              <a:t>platform </a:t>
            </a:r>
            <a:r>
              <a:rPr lang="sr-Latn-RS" altLang="ko-KR" sz="3200" dirty="0">
                <a:solidFill>
                  <a:schemeClr val="tx1">
                    <a:lumMod val="75000"/>
                    <a:lumOff val="25000"/>
                  </a:schemeClr>
                </a:solidFill>
                <a:ea typeface="Arial Unicode MS" pitchFamily="50" charset="-127"/>
              </a:rPr>
              <a:t>-  </a:t>
            </a:r>
            <a:r>
              <a:rPr lang="sr-Latn-RS" altLang="ko-KR" sz="3200" dirty="0" smtClean="0">
                <a:solidFill>
                  <a:schemeClr val="tx1">
                    <a:lumMod val="75000"/>
                    <a:lumOff val="25000"/>
                  </a:schemeClr>
                </a:solidFill>
                <a:ea typeface="Arial Unicode MS" pitchFamily="50" charset="-127"/>
              </a:rPr>
              <a:t>Technologies</a:t>
            </a:r>
            <a:endParaRPr lang="ko-KR" altLang="en-US" sz="2800" dirty="0">
              <a:solidFill>
                <a:schemeClr val="tx1">
                  <a:lumMod val="75000"/>
                  <a:lumOff val="25000"/>
                </a:schemeClr>
              </a:solidFill>
              <a:ea typeface="Arial Unicode MS" pitchFamily="50" charset="-127"/>
            </a:endParaRPr>
          </a:p>
        </p:txBody>
      </p:sp>
      <p:sp>
        <p:nvSpPr>
          <p:cNvPr id="3" name="Content Placeholder 2"/>
          <p:cNvSpPr>
            <a:spLocks noGrp="1"/>
          </p:cNvSpPr>
          <p:nvPr>
            <p:ph idx="1"/>
          </p:nvPr>
        </p:nvSpPr>
        <p:spPr>
          <a:xfrm>
            <a:off x="395536" y="1196752"/>
            <a:ext cx="8229600" cy="5544616"/>
          </a:xfrm>
        </p:spPr>
        <p:txBody>
          <a:bodyPr>
            <a:noAutofit/>
          </a:bodyPr>
          <a:lstStyle/>
          <a:p>
            <a:pPr>
              <a:buFont typeface="Wingdings" pitchFamily="2" charset="2"/>
              <a:buChar char="ü"/>
            </a:pPr>
            <a:endParaRPr lang="en-US" altLang="ko-KR" sz="1600" dirty="0">
              <a:solidFill>
                <a:schemeClr val="tx1">
                  <a:lumMod val="50000"/>
                  <a:lumOff val="50000"/>
                </a:schemeClr>
              </a:solidFill>
              <a:latin typeface="Arial" pitchFamily="34" charset="0"/>
              <a:cs typeface="Arial" pitchFamily="34" charset="0"/>
            </a:endParaRPr>
          </a:p>
          <a:p>
            <a:pPr>
              <a:buClr>
                <a:schemeClr val="tx2"/>
              </a:buClr>
            </a:pPr>
            <a:r>
              <a:rPr lang="en-US" altLang="ko-KR" sz="2000" dirty="0">
                <a:solidFill>
                  <a:schemeClr val="tx1">
                    <a:lumMod val="75000"/>
                    <a:lumOff val="25000"/>
                  </a:schemeClr>
                </a:solidFill>
                <a:latin typeface="Arial" pitchFamily="34" charset="0"/>
                <a:cs typeface="Arial" pitchFamily="34" charset="0"/>
              </a:rPr>
              <a:t>It uses open source </a:t>
            </a:r>
            <a:r>
              <a:rPr lang="en-US" altLang="ko-KR" sz="2000" dirty="0" err="1" smtClean="0">
                <a:solidFill>
                  <a:schemeClr val="tx1">
                    <a:lumMod val="75000"/>
                    <a:lumOff val="25000"/>
                  </a:schemeClr>
                </a:solidFill>
                <a:latin typeface="Arial" pitchFamily="34" charset="0"/>
                <a:cs typeface="Arial" pitchFamily="34" charset="0"/>
              </a:rPr>
              <a:t>technolog</a:t>
            </a:r>
            <a:r>
              <a:rPr lang="sr-Latn-RS" altLang="ko-KR" sz="2000" dirty="0" smtClean="0">
                <a:solidFill>
                  <a:schemeClr val="tx1">
                    <a:lumMod val="75000"/>
                    <a:lumOff val="25000"/>
                  </a:schemeClr>
                </a:solidFill>
                <a:latin typeface="Arial" pitchFamily="34" charset="0"/>
                <a:cs typeface="Arial" pitchFamily="34" charset="0"/>
              </a:rPr>
              <a:t>ies</a:t>
            </a:r>
            <a:r>
              <a:rPr lang="en-US" altLang="ko-KR" sz="2000" dirty="0" smtClean="0">
                <a:solidFill>
                  <a:schemeClr val="tx1">
                    <a:lumMod val="75000"/>
                    <a:lumOff val="25000"/>
                  </a:schemeClr>
                </a:solidFill>
                <a:latin typeface="Arial" pitchFamily="34" charset="0"/>
                <a:cs typeface="Arial" pitchFamily="34" charset="0"/>
              </a:rPr>
              <a:t>:</a:t>
            </a:r>
          </a:p>
          <a:p>
            <a:pPr>
              <a:buClr>
                <a:schemeClr val="tx2"/>
              </a:buClr>
            </a:pPr>
            <a:endParaRPr lang="sr-Latn-RS" altLang="ko-KR" sz="2000" dirty="0" smtClean="0">
              <a:solidFill>
                <a:schemeClr val="tx1">
                  <a:lumMod val="75000"/>
                  <a:lumOff val="25000"/>
                </a:schemeClr>
              </a:solidFill>
              <a:latin typeface="Arial" pitchFamily="34" charset="0"/>
              <a:cs typeface="Arial" pitchFamily="34" charset="0"/>
            </a:endParaRPr>
          </a:p>
          <a:p>
            <a:pPr lvl="1">
              <a:buClr>
                <a:schemeClr val="tx2"/>
              </a:buClr>
            </a:pPr>
            <a:r>
              <a:rPr lang="en-US" altLang="ko-KR" sz="1600" dirty="0" smtClean="0">
                <a:solidFill>
                  <a:schemeClr val="tx1">
                    <a:lumMod val="75000"/>
                    <a:lumOff val="25000"/>
                  </a:schemeClr>
                </a:solidFill>
                <a:latin typeface="Arial" pitchFamily="34" charset="0"/>
                <a:cs typeface="Arial" pitchFamily="34" charset="0"/>
              </a:rPr>
              <a:t>Apache (Web server)</a:t>
            </a:r>
          </a:p>
          <a:p>
            <a:pPr lvl="1">
              <a:buClr>
                <a:schemeClr val="tx2"/>
              </a:buClr>
            </a:pPr>
            <a:endParaRPr lang="sr-Latn-RS" altLang="ko-KR" sz="1600" dirty="0" smtClean="0">
              <a:solidFill>
                <a:schemeClr val="tx1">
                  <a:lumMod val="75000"/>
                  <a:lumOff val="25000"/>
                </a:schemeClr>
              </a:solidFill>
              <a:latin typeface="Arial" pitchFamily="34" charset="0"/>
              <a:cs typeface="Arial" pitchFamily="34" charset="0"/>
            </a:endParaRPr>
          </a:p>
          <a:p>
            <a:pPr lvl="1">
              <a:buClr>
                <a:schemeClr val="tx2"/>
              </a:buClr>
            </a:pPr>
            <a:r>
              <a:rPr lang="en-US" altLang="ko-KR" sz="1600" dirty="0" err="1" smtClean="0">
                <a:solidFill>
                  <a:schemeClr val="tx1">
                    <a:lumMod val="75000"/>
                    <a:lumOff val="25000"/>
                  </a:schemeClr>
                </a:solidFill>
                <a:latin typeface="Arial" pitchFamily="34" charset="0"/>
                <a:cs typeface="Arial" pitchFamily="34" charset="0"/>
              </a:rPr>
              <a:t>PostgreSQL</a:t>
            </a:r>
            <a:r>
              <a:rPr lang="en-US" altLang="ko-KR" sz="1600" dirty="0" smtClean="0">
                <a:solidFill>
                  <a:schemeClr val="tx1">
                    <a:lumMod val="75000"/>
                    <a:lumOff val="25000"/>
                  </a:schemeClr>
                </a:solidFill>
                <a:latin typeface="Arial" pitchFamily="34" charset="0"/>
                <a:cs typeface="Arial" pitchFamily="34" charset="0"/>
              </a:rPr>
              <a:t> (Database server)</a:t>
            </a:r>
          </a:p>
          <a:p>
            <a:pPr lvl="1">
              <a:buClr>
                <a:schemeClr val="tx2"/>
              </a:buClr>
            </a:pPr>
            <a:endParaRPr lang="sr-Latn-RS" altLang="ko-KR" sz="1600" dirty="0" smtClean="0">
              <a:solidFill>
                <a:schemeClr val="tx1">
                  <a:lumMod val="75000"/>
                  <a:lumOff val="25000"/>
                </a:schemeClr>
              </a:solidFill>
              <a:latin typeface="Arial" pitchFamily="34" charset="0"/>
              <a:cs typeface="Arial" pitchFamily="34" charset="0"/>
            </a:endParaRPr>
          </a:p>
          <a:p>
            <a:pPr lvl="1">
              <a:buClr>
                <a:schemeClr val="tx2"/>
              </a:buClr>
            </a:pPr>
            <a:r>
              <a:rPr lang="en-US" altLang="ko-KR" sz="1600" dirty="0" err="1" smtClean="0">
                <a:solidFill>
                  <a:schemeClr val="tx1">
                    <a:lumMod val="75000"/>
                    <a:lumOff val="25000"/>
                  </a:schemeClr>
                </a:solidFill>
                <a:latin typeface="Arial" pitchFamily="34" charset="0"/>
                <a:cs typeface="Arial" pitchFamily="34" charset="0"/>
              </a:rPr>
              <a:t>PostGIS</a:t>
            </a:r>
            <a:r>
              <a:rPr lang="en-US" altLang="ko-KR" sz="1600" dirty="0">
                <a:solidFill>
                  <a:schemeClr val="tx1">
                    <a:lumMod val="75000"/>
                    <a:lumOff val="25000"/>
                  </a:schemeClr>
                </a:solidFill>
                <a:latin typeface="Arial" pitchFamily="34" charset="0"/>
                <a:cs typeface="Arial" pitchFamily="34" charset="0"/>
              </a:rPr>
              <a:t> </a:t>
            </a:r>
            <a:r>
              <a:rPr lang="en-US" altLang="ko-KR" sz="1600" dirty="0" smtClean="0">
                <a:solidFill>
                  <a:schemeClr val="tx1">
                    <a:lumMod val="75000"/>
                    <a:lumOff val="25000"/>
                  </a:schemeClr>
                </a:solidFill>
                <a:latin typeface="Arial" pitchFamily="34" charset="0"/>
                <a:cs typeface="Arial" pitchFamily="34" charset="0"/>
              </a:rPr>
              <a:t>(provides </a:t>
            </a:r>
            <a:r>
              <a:rPr lang="en-US" altLang="ko-KR" sz="1600" dirty="0">
                <a:solidFill>
                  <a:schemeClr val="tx1">
                    <a:lumMod val="75000"/>
                    <a:lumOff val="25000"/>
                  </a:schemeClr>
                </a:solidFill>
                <a:latin typeface="Arial" pitchFamily="34" charset="0"/>
                <a:cs typeface="Arial" pitchFamily="34" charset="0"/>
              </a:rPr>
              <a:t>spatial objects for the </a:t>
            </a:r>
            <a:r>
              <a:rPr lang="en-US" altLang="ko-KR" sz="1600" dirty="0" err="1">
                <a:solidFill>
                  <a:schemeClr val="tx1">
                    <a:lumMod val="75000"/>
                    <a:lumOff val="25000"/>
                  </a:schemeClr>
                </a:solidFill>
                <a:latin typeface="Arial" pitchFamily="34" charset="0"/>
                <a:cs typeface="Arial" pitchFamily="34" charset="0"/>
              </a:rPr>
              <a:t>PostgreSQL</a:t>
            </a:r>
            <a:r>
              <a:rPr lang="en-US" altLang="ko-KR" sz="1600" dirty="0">
                <a:solidFill>
                  <a:schemeClr val="tx1">
                    <a:lumMod val="75000"/>
                    <a:lumOff val="25000"/>
                  </a:schemeClr>
                </a:solidFill>
                <a:latin typeface="Arial" pitchFamily="34" charset="0"/>
                <a:cs typeface="Arial" pitchFamily="34" charset="0"/>
              </a:rPr>
              <a:t> database, allowing storage and query of information about location and mapping</a:t>
            </a:r>
            <a:r>
              <a:rPr lang="en-US" altLang="ko-KR" sz="1600" dirty="0" smtClean="0">
                <a:solidFill>
                  <a:schemeClr val="tx1">
                    <a:lumMod val="75000"/>
                    <a:lumOff val="25000"/>
                  </a:schemeClr>
                </a:solidFill>
                <a:latin typeface="Arial" pitchFamily="34" charset="0"/>
                <a:cs typeface="Arial" pitchFamily="34" charset="0"/>
              </a:rPr>
              <a:t>)</a:t>
            </a:r>
          </a:p>
          <a:p>
            <a:pPr lvl="1">
              <a:buClr>
                <a:schemeClr val="tx2"/>
              </a:buClr>
            </a:pPr>
            <a:endParaRPr lang="sr-Latn-RS" altLang="ko-KR" sz="1600" dirty="0" smtClean="0">
              <a:solidFill>
                <a:schemeClr val="tx1">
                  <a:lumMod val="75000"/>
                  <a:lumOff val="25000"/>
                </a:schemeClr>
              </a:solidFill>
              <a:latin typeface="Arial" pitchFamily="34" charset="0"/>
              <a:cs typeface="Arial" pitchFamily="34" charset="0"/>
            </a:endParaRPr>
          </a:p>
          <a:p>
            <a:pPr lvl="1">
              <a:buClr>
                <a:schemeClr val="tx2"/>
              </a:buClr>
            </a:pPr>
            <a:r>
              <a:rPr lang="en-US" altLang="ko-KR" sz="1600" dirty="0" smtClean="0">
                <a:solidFill>
                  <a:schemeClr val="tx1">
                    <a:lumMod val="75000"/>
                    <a:lumOff val="25000"/>
                  </a:schemeClr>
                </a:solidFill>
                <a:latin typeface="Arial" pitchFamily="34" charset="0"/>
                <a:cs typeface="Arial" pitchFamily="34" charset="0"/>
              </a:rPr>
              <a:t>PHP (Web programming script language)</a:t>
            </a:r>
          </a:p>
          <a:p>
            <a:pPr lvl="1">
              <a:buClr>
                <a:schemeClr val="tx2"/>
              </a:buClr>
            </a:pPr>
            <a:endParaRPr lang="sr-Latn-RS" altLang="ko-KR" sz="1600" dirty="0" smtClean="0">
              <a:solidFill>
                <a:schemeClr val="tx1">
                  <a:lumMod val="75000"/>
                  <a:lumOff val="25000"/>
                </a:schemeClr>
              </a:solidFill>
              <a:latin typeface="Arial" pitchFamily="34" charset="0"/>
              <a:cs typeface="Arial" pitchFamily="34" charset="0"/>
            </a:endParaRPr>
          </a:p>
          <a:p>
            <a:pPr lvl="1">
              <a:buClr>
                <a:schemeClr val="tx2"/>
              </a:buClr>
            </a:pPr>
            <a:r>
              <a:rPr lang="en-US" altLang="ko-KR" sz="1600" dirty="0" err="1" smtClean="0">
                <a:solidFill>
                  <a:schemeClr val="tx1">
                    <a:lumMod val="75000"/>
                    <a:lumOff val="25000"/>
                  </a:schemeClr>
                </a:solidFill>
                <a:latin typeface="Arial" pitchFamily="34" charset="0"/>
                <a:cs typeface="Arial" pitchFamily="34" charset="0"/>
              </a:rPr>
              <a:t>Zend</a:t>
            </a:r>
            <a:r>
              <a:rPr lang="en-US" altLang="ko-KR" sz="1600" dirty="0" smtClean="0">
                <a:solidFill>
                  <a:schemeClr val="tx1">
                    <a:lumMod val="75000"/>
                    <a:lumOff val="25000"/>
                  </a:schemeClr>
                </a:solidFill>
                <a:latin typeface="Arial" pitchFamily="34" charset="0"/>
                <a:cs typeface="Arial" pitchFamily="34" charset="0"/>
              </a:rPr>
              <a:t> </a:t>
            </a:r>
            <a:r>
              <a:rPr lang="en-US" altLang="ko-KR" sz="1600" dirty="0">
                <a:solidFill>
                  <a:schemeClr val="tx1">
                    <a:lumMod val="75000"/>
                    <a:lumOff val="25000"/>
                  </a:schemeClr>
                </a:solidFill>
                <a:latin typeface="Arial" pitchFamily="34" charset="0"/>
                <a:cs typeface="Arial" pitchFamily="34" charset="0"/>
              </a:rPr>
              <a:t>Framework </a:t>
            </a:r>
            <a:r>
              <a:rPr lang="en-US" altLang="ko-KR" sz="1600" dirty="0" smtClean="0">
                <a:solidFill>
                  <a:schemeClr val="tx1">
                    <a:lumMod val="75000"/>
                    <a:lumOff val="25000"/>
                  </a:schemeClr>
                </a:solidFill>
                <a:latin typeface="Arial" pitchFamily="34" charset="0"/>
                <a:cs typeface="Arial" pitchFamily="34" charset="0"/>
              </a:rPr>
              <a:t>(provides a </a:t>
            </a:r>
            <a:r>
              <a:rPr lang="en-US" altLang="ko-KR" sz="1600" dirty="0">
                <a:solidFill>
                  <a:schemeClr val="tx1">
                    <a:lumMod val="75000"/>
                    <a:lumOff val="25000"/>
                  </a:schemeClr>
                </a:solidFill>
                <a:latin typeface="Arial" pitchFamily="34" charset="0"/>
                <a:cs typeface="Arial" pitchFamily="34" charset="0"/>
              </a:rPr>
              <a:t>Model-View-Controller (MVC) framework and </a:t>
            </a:r>
            <a:r>
              <a:rPr lang="en-US" altLang="ko-KR" sz="1600" dirty="0" smtClean="0">
                <a:solidFill>
                  <a:schemeClr val="tx1">
                    <a:lumMod val="75000"/>
                    <a:lumOff val="25000"/>
                  </a:schemeClr>
                </a:solidFill>
                <a:latin typeface="Arial" pitchFamily="34" charset="0"/>
                <a:cs typeface="Arial" pitchFamily="34" charset="0"/>
              </a:rPr>
              <a:t>all </a:t>
            </a:r>
            <a:r>
              <a:rPr lang="en-US" altLang="ko-KR" sz="1600" dirty="0">
                <a:solidFill>
                  <a:schemeClr val="tx1">
                    <a:lumMod val="75000"/>
                    <a:lumOff val="25000"/>
                  </a:schemeClr>
                </a:solidFill>
                <a:latin typeface="Arial" pitchFamily="34" charset="0"/>
                <a:cs typeface="Arial" pitchFamily="34" charset="0"/>
              </a:rPr>
              <a:t>the components required for most web applications in a single </a:t>
            </a:r>
            <a:r>
              <a:rPr lang="en-US" altLang="ko-KR" sz="1600" dirty="0" smtClean="0">
                <a:solidFill>
                  <a:schemeClr val="tx1">
                    <a:lumMod val="75000"/>
                    <a:lumOff val="25000"/>
                  </a:schemeClr>
                </a:solidFill>
                <a:latin typeface="Arial" pitchFamily="34" charset="0"/>
                <a:cs typeface="Arial" pitchFamily="34" charset="0"/>
              </a:rPr>
              <a:t>distribution)</a:t>
            </a:r>
          </a:p>
          <a:p>
            <a:pPr lvl="1">
              <a:buClr>
                <a:schemeClr val="tx2"/>
              </a:buClr>
            </a:pPr>
            <a:endParaRPr lang="sr-Latn-RS" altLang="ko-KR" sz="1600" dirty="0" smtClean="0">
              <a:solidFill>
                <a:schemeClr val="tx1">
                  <a:lumMod val="75000"/>
                  <a:lumOff val="25000"/>
                </a:schemeClr>
              </a:solidFill>
              <a:latin typeface="Arial" pitchFamily="34" charset="0"/>
              <a:cs typeface="Arial" pitchFamily="34" charset="0"/>
            </a:endParaRPr>
          </a:p>
          <a:p>
            <a:pPr lvl="1">
              <a:buClr>
                <a:schemeClr val="tx2"/>
              </a:buClr>
            </a:pPr>
            <a:r>
              <a:rPr lang="en-US" altLang="ko-KR" sz="1600" dirty="0" smtClean="0">
                <a:solidFill>
                  <a:schemeClr val="tx1">
                    <a:lumMod val="75000"/>
                    <a:lumOff val="25000"/>
                  </a:schemeClr>
                </a:solidFill>
                <a:latin typeface="Arial" pitchFamily="34" charset="0"/>
                <a:cs typeface="Arial" pitchFamily="34" charset="0"/>
              </a:rPr>
              <a:t>Leaflet (</a:t>
            </a:r>
            <a:r>
              <a:rPr lang="en-US" sz="1600" dirty="0" smtClean="0"/>
              <a:t>JavaScript </a:t>
            </a:r>
            <a:r>
              <a:rPr lang="en-US" sz="1600" dirty="0"/>
              <a:t>library for mobile-friendly interactive </a:t>
            </a:r>
            <a:r>
              <a:rPr lang="en-US" sz="1600" dirty="0" smtClean="0"/>
              <a:t>maps)</a:t>
            </a:r>
            <a:endParaRPr lang="en-US" sz="1600" dirty="0">
              <a:solidFill>
                <a:schemeClr val="tx1">
                  <a:lumMod val="75000"/>
                  <a:lumOff val="25000"/>
                </a:schemeClr>
              </a:solidFill>
              <a:latin typeface="Arial" pitchFamily="34" charset="0"/>
              <a:cs typeface="Arial" pitchFamily="34" charset="0"/>
            </a:endParaRPr>
          </a:p>
          <a:p>
            <a:pPr lvl="1">
              <a:buClr>
                <a:schemeClr val="tx2"/>
              </a:buClr>
            </a:pPr>
            <a:endParaRPr lang="en-US" sz="1600" dirty="0" smtClean="0">
              <a:solidFill>
                <a:schemeClr val="tx1">
                  <a:lumMod val="75000"/>
                  <a:lumOff val="25000"/>
                </a:schemeClr>
              </a:solidFill>
              <a:latin typeface="Arial" pitchFamily="34" charset="0"/>
              <a:cs typeface="Arial" pitchFamily="34" charset="0"/>
            </a:endParaRPr>
          </a:p>
          <a:p>
            <a:pPr>
              <a:buClr>
                <a:schemeClr val="tx2"/>
              </a:buClr>
            </a:pPr>
            <a:r>
              <a:rPr lang="en-US" sz="2000" dirty="0" smtClean="0">
                <a:solidFill>
                  <a:schemeClr val="tx1">
                    <a:lumMod val="75000"/>
                    <a:lumOff val="25000"/>
                  </a:schemeClr>
                </a:solidFill>
                <a:latin typeface="Arial" pitchFamily="34" charset="0"/>
                <a:cs typeface="Arial" pitchFamily="34" charset="0"/>
              </a:rPr>
              <a:t>Configuration</a:t>
            </a:r>
            <a:endParaRPr lang="en-US" sz="2000" dirty="0" smtClean="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68147" y="6381328"/>
            <a:ext cx="1047660" cy="428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875067"/>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sz="3200" dirty="0" smtClean="0">
                <a:solidFill>
                  <a:schemeClr val="tx1">
                    <a:lumMod val="75000"/>
                    <a:lumOff val="25000"/>
                  </a:schemeClr>
                </a:solidFill>
                <a:ea typeface="Arial Unicode MS" pitchFamily="50" charset="-127"/>
              </a:rPr>
              <a:t> </a:t>
            </a:r>
            <a:r>
              <a:rPr lang="sr-Latn-RS" altLang="ko-KR" sz="3200" dirty="0">
                <a:solidFill>
                  <a:schemeClr val="tx1">
                    <a:lumMod val="75000"/>
                    <a:lumOff val="25000"/>
                  </a:schemeClr>
                </a:solidFill>
                <a:ea typeface="Arial Unicode MS" pitchFamily="50" charset="-127"/>
              </a:rPr>
              <a:t>OpenAtlas </a:t>
            </a:r>
            <a:r>
              <a:rPr lang="sr-Latn-RS" altLang="ko-KR" sz="3200" dirty="0" smtClean="0">
                <a:solidFill>
                  <a:schemeClr val="tx1">
                    <a:lumMod val="75000"/>
                    <a:lumOff val="25000"/>
                  </a:schemeClr>
                </a:solidFill>
                <a:ea typeface="Arial Unicode MS" pitchFamily="50" charset="-127"/>
              </a:rPr>
              <a:t>platform </a:t>
            </a:r>
            <a:r>
              <a:rPr lang="sr-Latn-RS" altLang="ko-KR" sz="3200" dirty="0">
                <a:solidFill>
                  <a:schemeClr val="tx1">
                    <a:lumMod val="75000"/>
                    <a:lumOff val="25000"/>
                  </a:schemeClr>
                </a:solidFill>
                <a:ea typeface="Arial Unicode MS" pitchFamily="50" charset="-127"/>
              </a:rPr>
              <a:t>-  </a:t>
            </a:r>
            <a:r>
              <a:rPr lang="en-US" altLang="ko-KR" sz="3200" dirty="0" smtClean="0">
                <a:solidFill>
                  <a:schemeClr val="tx1">
                    <a:lumMod val="75000"/>
                    <a:lumOff val="25000"/>
                  </a:schemeClr>
                </a:solidFill>
                <a:ea typeface="Arial Unicode MS" pitchFamily="50" charset="-127"/>
              </a:rPr>
              <a:t>Data model</a:t>
            </a:r>
            <a:endParaRPr lang="ko-KR" altLang="en-US" sz="2800" dirty="0">
              <a:solidFill>
                <a:schemeClr val="tx1">
                  <a:lumMod val="75000"/>
                  <a:lumOff val="25000"/>
                </a:schemeClr>
              </a:solidFill>
              <a:ea typeface="Arial Unicode MS" pitchFamily="50" charset="-127"/>
            </a:endParaRPr>
          </a:p>
        </p:txBody>
      </p:sp>
      <p:sp>
        <p:nvSpPr>
          <p:cNvPr id="3" name="Content Placeholder 2"/>
          <p:cNvSpPr>
            <a:spLocks noGrp="1"/>
          </p:cNvSpPr>
          <p:nvPr>
            <p:ph idx="1"/>
          </p:nvPr>
        </p:nvSpPr>
        <p:spPr>
          <a:xfrm>
            <a:off x="395536" y="1196752"/>
            <a:ext cx="8229600" cy="5544616"/>
          </a:xfrm>
        </p:spPr>
        <p:txBody>
          <a:bodyPr>
            <a:noAutofit/>
          </a:bodyPr>
          <a:lstStyle/>
          <a:p>
            <a:pPr>
              <a:buFont typeface="Wingdings" pitchFamily="2" charset="2"/>
              <a:buChar char="ü"/>
            </a:pPr>
            <a:endParaRPr lang="en-US" altLang="ko-KR" sz="1600" dirty="0">
              <a:solidFill>
                <a:schemeClr val="tx1">
                  <a:lumMod val="50000"/>
                  <a:lumOff val="50000"/>
                </a:schemeClr>
              </a:solidFill>
              <a:latin typeface="Arial" pitchFamily="34" charset="0"/>
              <a:cs typeface="Arial" pitchFamily="34" charset="0"/>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68147" y="6381328"/>
            <a:ext cx="1047660" cy="428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50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1196752"/>
            <a:ext cx="3168352" cy="5472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50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19872" y="4365104"/>
            <a:ext cx="5544616" cy="1689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50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47864" y="1880071"/>
            <a:ext cx="5663640" cy="1575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37254160"/>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sz="3200" dirty="0" smtClean="0">
                <a:solidFill>
                  <a:schemeClr val="tx1">
                    <a:lumMod val="75000"/>
                    <a:lumOff val="25000"/>
                  </a:schemeClr>
                </a:solidFill>
                <a:ea typeface="Arial Unicode MS" pitchFamily="50" charset="-127"/>
              </a:rPr>
              <a:t> </a:t>
            </a:r>
            <a:r>
              <a:rPr lang="sr-Latn-RS" altLang="ko-KR" sz="2400" dirty="0">
                <a:solidFill>
                  <a:schemeClr val="tx1">
                    <a:lumMod val="75000"/>
                    <a:lumOff val="25000"/>
                  </a:schemeClr>
                </a:solidFill>
                <a:ea typeface="Arial Unicode MS" pitchFamily="50" charset="-127"/>
              </a:rPr>
              <a:t>OpenAtlas </a:t>
            </a:r>
            <a:r>
              <a:rPr lang="sr-Latn-RS" altLang="ko-KR" sz="2400" dirty="0" smtClean="0">
                <a:solidFill>
                  <a:schemeClr val="tx1">
                    <a:lumMod val="75000"/>
                    <a:lumOff val="25000"/>
                  </a:schemeClr>
                </a:solidFill>
                <a:ea typeface="Arial Unicode MS" pitchFamily="50" charset="-127"/>
              </a:rPr>
              <a:t>platform </a:t>
            </a:r>
            <a:r>
              <a:rPr lang="sr-Latn-RS" altLang="ko-KR" sz="2400" dirty="0">
                <a:solidFill>
                  <a:schemeClr val="tx1">
                    <a:lumMod val="75000"/>
                    <a:lumOff val="25000"/>
                  </a:schemeClr>
                </a:solidFill>
                <a:ea typeface="Arial Unicode MS" pitchFamily="50" charset="-127"/>
              </a:rPr>
              <a:t>-  Types and </a:t>
            </a:r>
            <a:r>
              <a:rPr lang="sr-Latn-RS" altLang="ko-KR" sz="2400" dirty="0" smtClean="0">
                <a:solidFill>
                  <a:schemeClr val="tx1">
                    <a:lumMod val="75000"/>
                    <a:lumOff val="25000"/>
                  </a:schemeClr>
                </a:solidFill>
                <a:ea typeface="Arial Unicode MS" pitchFamily="50" charset="-127"/>
              </a:rPr>
              <a:t>Hierarchies</a:t>
            </a:r>
            <a:endParaRPr lang="ko-KR" altLang="en-US" sz="2400" dirty="0">
              <a:solidFill>
                <a:schemeClr val="tx1">
                  <a:lumMod val="75000"/>
                  <a:lumOff val="25000"/>
                </a:schemeClr>
              </a:solidFill>
              <a:ea typeface="Arial Unicode MS" pitchFamily="50" charset="-127"/>
            </a:endParaRPr>
          </a:p>
        </p:txBody>
      </p:sp>
      <p:sp>
        <p:nvSpPr>
          <p:cNvPr id="3" name="Content Placeholder 2"/>
          <p:cNvSpPr>
            <a:spLocks noGrp="1"/>
          </p:cNvSpPr>
          <p:nvPr>
            <p:ph idx="1"/>
          </p:nvPr>
        </p:nvSpPr>
        <p:spPr>
          <a:xfrm>
            <a:off x="4283968" y="1196752"/>
            <a:ext cx="4341168" cy="5544616"/>
          </a:xfrm>
        </p:spPr>
        <p:txBody>
          <a:bodyPr>
            <a:noAutofit/>
          </a:bodyPr>
          <a:lstStyle/>
          <a:p>
            <a:pPr>
              <a:buFont typeface="Wingdings" pitchFamily="2" charset="2"/>
              <a:buChar char="ü"/>
            </a:pPr>
            <a:r>
              <a:rPr lang="en-US" altLang="ko-KR" sz="1600" dirty="0" smtClean="0">
                <a:solidFill>
                  <a:schemeClr val="tx1">
                    <a:lumMod val="50000"/>
                    <a:lumOff val="50000"/>
                  </a:schemeClr>
                </a:solidFill>
                <a:latin typeface="Arial" pitchFamily="34" charset="0"/>
                <a:cs typeface="Arial" pitchFamily="34" charset="0"/>
              </a:rPr>
              <a:t>Actor function</a:t>
            </a:r>
          </a:p>
          <a:p>
            <a:pPr>
              <a:buFont typeface="Wingdings" pitchFamily="2" charset="2"/>
              <a:buChar char="ü"/>
            </a:pPr>
            <a:endParaRPr lang="en-US" altLang="ko-KR" sz="1600" dirty="0">
              <a:solidFill>
                <a:schemeClr val="tx1">
                  <a:lumMod val="50000"/>
                  <a:lumOff val="50000"/>
                </a:schemeClr>
              </a:solidFill>
              <a:latin typeface="Arial" pitchFamily="34" charset="0"/>
              <a:cs typeface="Arial" pitchFamily="34" charset="0"/>
            </a:endParaRPr>
          </a:p>
          <a:p>
            <a:pPr>
              <a:buFont typeface="Wingdings" pitchFamily="2" charset="2"/>
              <a:buChar char="ü"/>
            </a:pPr>
            <a:endParaRPr lang="en-US" altLang="ko-KR" sz="1600" dirty="0" smtClean="0">
              <a:solidFill>
                <a:schemeClr val="tx1">
                  <a:lumMod val="50000"/>
                  <a:lumOff val="50000"/>
                </a:schemeClr>
              </a:solidFill>
              <a:latin typeface="Arial" pitchFamily="34" charset="0"/>
              <a:cs typeface="Arial" pitchFamily="34" charset="0"/>
            </a:endParaRPr>
          </a:p>
          <a:p>
            <a:pPr>
              <a:buFont typeface="Wingdings" pitchFamily="2" charset="2"/>
              <a:buChar char="ü"/>
            </a:pPr>
            <a:endParaRPr lang="en-US" altLang="ko-KR" sz="1600" dirty="0">
              <a:solidFill>
                <a:schemeClr val="tx1">
                  <a:lumMod val="50000"/>
                  <a:lumOff val="50000"/>
                </a:schemeClr>
              </a:solidFill>
              <a:latin typeface="Arial" pitchFamily="34" charset="0"/>
              <a:cs typeface="Arial" pitchFamily="34" charset="0"/>
            </a:endParaRPr>
          </a:p>
          <a:p>
            <a:pPr>
              <a:buFont typeface="Wingdings" pitchFamily="2" charset="2"/>
              <a:buChar char="ü"/>
            </a:pPr>
            <a:endParaRPr lang="en-US" altLang="ko-KR" sz="1600" dirty="0" smtClean="0">
              <a:solidFill>
                <a:schemeClr val="tx1">
                  <a:lumMod val="50000"/>
                  <a:lumOff val="50000"/>
                </a:schemeClr>
              </a:solidFill>
              <a:latin typeface="Arial" pitchFamily="34" charset="0"/>
              <a:cs typeface="Arial" pitchFamily="34" charset="0"/>
            </a:endParaRPr>
          </a:p>
          <a:p>
            <a:pPr>
              <a:buFont typeface="Wingdings" pitchFamily="2" charset="2"/>
              <a:buChar char="ü"/>
            </a:pPr>
            <a:r>
              <a:rPr lang="en-US" altLang="ko-KR" sz="1600" dirty="0">
                <a:solidFill>
                  <a:schemeClr val="tx1">
                    <a:lumMod val="50000"/>
                    <a:lumOff val="50000"/>
                  </a:schemeClr>
                </a:solidFill>
                <a:latin typeface="Arial" pitchFamily="34" charset="0"/>
                <a:cs typeface="Arial" pitchFamily="34" charset="0"/>
              </a:rPr>
              <a:t>Types for </a:t>
            </a:r>
            <a:r>
              <a:rPr lang="en-US" altLang="ko-KR" sz="1600" dirty="0" smtClean="0">
                <a:solidFill>
                  <a:schemeClr val="tx1">
                    <a:lumMod val="50000"/>
                    <a:lumOff val="50000"/>
                  </a:schemeClr>
                </a:solidFill>
                <a:latin typeface="Arial" pitchFamily="34" charset="0"/>
                <a:cs typeface="Arial" pitchFamily="34" charset="0"/>
              </a:rPr>
              <a:t>Sources</a:t>
            </a:r>
          </a:p>
          <a:p>
            <a:pPr>
              <a:buFont typeface="Wingdings" pitchFamily="2" charset="2"/>
              <a:buChar char="ü"/>
            </a:pPr>
            <a:endParaRPr lang="en-US" altLang="ko-KR" sz="1600" dirty="0">
              <a:solidFill>
                <a:schemeClr val="tx1">
                  <a:lumMod val="50000"/>
                  <a:lumOff val="50000"/>
                </a:schemeClr>
              </a:solidFill>
              <a:latin typeface="Arial" pitchFamily="34" charset="0"/>
              <a:cs typeface="Arial" pitchFamily="34" charset="0"/>
            </a:endParaRPr>
          </a:p>
          <a:p>
            <a:pPr>
              <a:buFont typeface="Wingdings" pitchFamily="2" charset="2"/>
              <a:buChar char="ü"/>
            </a:pPr>
            <a:endParaRPr lang="en-US" altLang="ko-KR" sz="1600" dirty="0" smtClean="0">
              <a:solidFill>
                <a:schemeClr val="tx1">
                  <a:lumMod val="50000"/>
                  <a:lumOff val="50000"/>
                </a:schemeClr>
              </a:solidFill>
              <a:latin typeface="Arial" pitchFamily="34" charset="0"/>
              <a:cs typeface="Arial" pitchFamily="34" charset="0"/>
            </a:endParaRPr>
          </a:p>
          <a:p>
            <a:pPr>
              <a:buFont typeface="Wingdings" pitchFamily="2" charset="2"/>
              <a:buChar char="ü"/>
            </a:pPr>
            <a:r>
              <a:rPr lang="en-US" altLang="ko-KR" sz="1600" dirty="0" smtClean="0">
                <a:solidFill>
                  <a:schemeClr val="tx1">
                    <a:lumMod val="50000"/>
                    <a:lumOff val="50000"/>
                  </a:schemeClr>
                </a:solidFill>
                <a:latin typeface="Arial" pitchFamily="34" charset="0"/>
                <a:cs typeface="Arial" pitchFamily="34" charset="0"/>
              </a:rPr>
              <a:t>Actor </a:t>
            </a:r>
            <a:r>
              <a:rPr lang="en-US" altLang="ko-KR" sz="1600" dirty="0" err="1">
                <a:solidFill>
                  <a:schemeClr val="tx1">
                    <a:lumMod val="50000"/>
                    <a:lumOff val="50000"/>
                  </a:schemeClr>
                </a:solidFill>
                <a:latin typeface="Arial" pitchFamily="34" charset="0"/>
                <a:cs typeface="Arial" pitchFamily="34" charset="0"/>
              </a:rPr>
              <a:t>Actor</a:t>
            </a:r>
            <a:r>
              <a:rPr lang="en-US" altLang="ko-KR" sz="1600" dirty="0">
                <a:solidFill>
                  <a:schemeClr val="tx1">
                    <a:lumMod val="50000"/>
                    <a:lumOff val="50000"/>
                  </a:schemeClr>
                </a:solidFill>
                <a:latin typeface="Arial" pitchFamily="34" charset="0"/>
                <a:cs typeface="Arial" pitchFamily="34" charset="0"/>
              </a:rPr>
              <a:t> </a:t>
            </a:r>
            <a:r>
              <a:rPr lang="en-US" altLang="ko-KR" sz="1600" dirty="0" smtClean="0">
                <a:solidFill>
                  <a:schemeClr val="tx1">
                    <a:lumMod val="50000"/>
                    <a:lumOff val="50000"/>
                  </a:schemeClr>
                </a:solidFill>
                <a:latin typeface="Arial" pitchFamily="34" charset="0"/>
                <a:cs typeface="Arial" pitchFamily="34" charset="0"/>
              </a:rPr>
              <a:t>Relation</a:t>
            </a:r>
          </a:p>
          <a:p>
            <a:pPr>
              <a:buFont typeface="Wingdings" pitchFamily="2" charset="2"/>
              <a:buChar char="ü"/>
            </a:pPr>
            <a:endParaRPr lang="en-US" altLang="ko-KR" sz="1600" dirty="0">
              <a:solidFill>
                <a:schemeClr val="tx1">
                  <a:lumMod val="50000"/>
                  <a:lumOff val="50000"/>
                </a:schemeClr>
              </a:solidFill>
              <a:latin typeface="Arial" pitchFamily="34" charset="0"/>
              <a:cs typeface="Arial" pitchFamily="34" charset="0"/>
            </a:endParaRPr>
          </a:p>
          <a:p>
            <a:pPr>
              <a:buFont typeface="Wingdings" pitchFamily="2" charset="2"/>
              <a:buChar char="ü"/>
            </a:pPr>
            <a:endParaRPr lang="en-US" altLang="ko-KR" sz="1600" dirty="0" smtClean="0">
              <a:solidFill>
                <a:schemeClr val="tx1">
                  <a:lumMod val="50000"/>
                  <a:lumOff val="50000"/>
                </a:schemeClr>
              </a:solidFill>
              <a:latin typeface="Arial" pitchFamily="34" charset="0"/>
              <a:cs typeface="Arial" pitchFamily="34" charset="0"/>
            </a:endParaRPr>
          </a:p>
          <a:p>
            <a:pPr>
              <a:buFont typeface="Wingdings" pitchFamily="2" charset="2"/>
              <a:buChar char="ü"/>
            </a:pPr>
            <a:endParaRPr lang="en-US" altLang="ko-KR" sz="1600" dirty="0">
              <a:solidFill>
                <a:schemeClr val="tx1">
                  <a:lumMod val="50000"/>
                  <a:lumOff val="50000"/>
                </a:schemeClr>
              </a:solidFill>
              <a:latin typeface="Arial" pitchFamily="34" charset="0"/>
              <a:cs typeface="Arial" pitchFamily="34" charset="0"/>
            </a:endParaRPr>
          </a:p>
          <a:p>
            <a:pPr>
              <a:buFont typeface="Wingdings" pitchFamily="2" charset="2"/>
              <a:buChar char="ü"/>
            </a:pPr>
            <a:endParaRPr lang="en-US" altLang="ko-KR" sz="1600" dirty="0" smtClean="0">
              <a:solidFill>
                <a:schemeClr val="tx1">
                  <a:lumMod val="50000"/>
                  <a:lumOff val="50000"/>
                </a:schemeClr>
              </a:solidFill>
              <a:latin typeface="Arial" pitchFamily="34" charset="0"/>
              <a:cs typeface="Arial" pitchFamily="34" charset="0"/>
            </a:endParaRPr>
          </a:p>
          <a:p>
            <a:pPr>
              <a:buFont typeface="Wingdings" pitchFamily="2" charset="2"/>
              <a:buChar char="ü"/>
            </a:pPr>
            <a:endParaRPr lang="en-US" altLang="ko-KR" sz="1600" dirty="0">
              <a:solidFill>
                <a:schemeClr val="tx1">
                  <a:lumMod val="50000"/>
                  <a:lumOff val="50000"/>
                </a:schemeClr>
              </a:solidFill>
              <a:latin typeface="Arial" pitchFamily="34" charset="0"/>
              <a:cs typeface="Arial" pitchFamily="34" charset="0"/>
            </a:endParaRPr>
          </a:p>
          <a:p>
            <a:pPr>
              <a:buFont typeface="Wingdings" pitchFamily="2" charset="2"/>
              <a:buChar char="ü"/>
            </a:pPr>
            <a:r>
              <a:rPr lang="en-US" altLang="ko-KR" sz="1600" dirty="0" smtClean="0">
                <a:solidFill>
                  <a:schemeClr val="tx1">
                    <a:lumMod val="50000"/>
                    <a:lumOff val="50000"/>
                  </a:schemeClr>
                </a:solidFill>
                <a:latin typeface="Arial" pitchFamily="34" charset="0"/>
                <a:cs typeface="Arial" pitchFamily="34" charset="0"/>
              </a:rPr>
              <a:t>Places</a:t>
            </a:r>
          </a:p>
          <a:p>
            <a:pPr>
              <a:buFont typeface="Wingdings" pitchFamily="2" charset="2"/>
              <a:buChar char="ü"/>
            </a:pPr>
            <a:endParaRPr lang="en-US" altLang="ko-KR" sz="1600" dirty="0">
              <a:solidFill>
                <a:schemeClr val="tx1">
                  <a:lumMod val="50000"/>
                  <a:lumOff val="50000"/>
                </a:schemeClr>
              </a:solidFill>
              <a:latin typeface="Arial" pitchFamily="34" charset="0"/>
              <a:cs typeface="Arial" pitchFamily="34" charset="0"/>
            </a:endParaRPr>
          </a:p>
          <a:p>
            <a:pPr>
              <a:buFont typeface="Wingdings" pitchFamily="2" charset="2"/>
              <a:buChar char="ü"/>
            </a:pPr>
            <a:endParaRPr lang="en-US" altLang="ko-KR" sz="1600" dirty="0" smtClean="0">
              <a:solidFill>
                <a:schemeClr val="tx1">
                  <a:lumMod val="50000"/>
                  <a:lumOff val="50000"/>
                </a:schemeClr>
              </a:solidFill>
              <a:latin typeface="Arial" pitchFamily="34" charset="0"/>
              <a:cs typeface="Arial" pitchFamily="34" charset="0"/>
            </a:endParaRPr>
          </a:p>
          <a:p>
            <a:pPr>
              <a:buFont typeface="Wingdings" pitchFamily="2" charset="2"/>
              <a:buChar char="ü"/>
            </a:pPr>
            <a:endParaRPr lang="en-US" altLang="ko-KR" sz="1600" dirty="0">
              <a:solidFill>
                <a:schemeClr val="tx1">
                  <a:lumMod val="50000"/>
                  <a:lumOff val="50000"/>
                </a:schemeClr>
              </a:solidFill>
              <a:latin typeface="Arial" pitchFamily="34" charset="0"/>
              <a:cs typeface="Arial" pitchFamily="34" charset="0"/>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68147" y="6381328"/>
            <a:ext cx="1047660" cy="428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53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268760"/>
            <a:ext cx="3933825" cy="4972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53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6016" y="1484784"/>
            <a:ext cx="931095" cy="11656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53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16016" y="2996952"/>
            <a:ext cx="932059" cy="5760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533"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16016" y="3861048"/>
            <a:ext cx="2088232" cy="15085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534"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15428" y="5591845"/>
            <a:ext cx="1874503" cy="10389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71348803"/>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2486</TotalTime>
  <Words>579</Words>
  <Application>Microsoft Office PowerPoint</Application>
  <PresentationFormat>On-screen Show (4:3)</PresentationFormat>
  <Paragraphs>105</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PowerPoint Presentation</vt:lpstr>
      <vt:lpstr> Content</vt:lpstr>
      <vt:lpstr> Introduction  </vt:lpstr>
      <vt:lpstr> OpenAtlas application</vt:lpstr>
      <vt:lpstr> OpenAtlas application - CIDOC</vt:lpstr>
      <vt:lpstr> OpenAtlas platform </vt:lpstr>
      <vt:lpstr> OpenAtlas platform -  Technologies</vt:lpstr>
      <vt:lpstr> OpenAtlas platform -  Data model</vt:lpstr>
      <vt:lpstr> OpenAtlas platform -  Types and Hierarchies</vt:lpstr>
      <vt:lpstr> OpenAtlas customization -  Graphical User Interface</vt:lpstr>
      <vt:lpstr> OpenAtlas customization - Login</vt:lpstr>
      <vt:lpstr> OpenAtlas customization - Overview</vt:lpstr>
      <vt:lpstr> OpenAtlas customization - Actor</vt:lpstr>
      <vt:lpstr> OpenAtlas customization – Edit Actor</vt:lpstr>
      <vt:lpstr> OpenAtlas customization - Hierarchy</vt:lpstr>
      <vt:lpstr> Experimental Results - Hierarchy </vt:lpstr>
      <vt:lpstr> Experimental Results - Source</vt:lpstr>
      <vt:lpstr> Experimental Results - Event</vt:lpstr>
      <vt:lpstr> Experimental Results - Actor</vt:lpstr>
      <vt:lpstr> Experimental Results - Place</vt:lpstr>
      <vt:lpstr> Experimental Results - Reference</vt:lpstr>
      <vt:lpstr> Experimental Results - Relations</vt:lpstr>
      <vt:lpstr> Conclusion</vt:lpstr>
    </vt:vector>
  </TitlesOfParts>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Registered User</dc:creator>
  <cp:lastModifiedBy>Milos</cp:lastModifiedBy>
  <cp:revision>204</cp:revision>
  <dcterms:created xsi:type="dcterms:W3CDTF">2014-04-01T16:35:38Z</dcterms:created>
  <dcterms:modified xsi:type="dcterms:W3CDTF">2016-09-28T20:01:37Z</dcterms:modified>
</cp:coreProperties>
</file>